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5">
  <p:sldMasterIdLst>
    <p:sldMasterId id="2147483678" r:id="rId1"/>
  </p:sldMasterIdLst>
  <p:notesMasterIdLst>
    <p:notesMasterId r:id="rId18"/>
  </p:notesMasterIdLst>
  <p:handoutMasterIdLst>
    <p:handoutMasterId r:id="rId19"/>
  </p:handoutMasterIdLst>
  <p:sldIdLst>
    <p:sldId id="257" r:id="rId2"/>
    <p:sldId id="664" r:id="rId3"/>
    <p:sldId id="660" r:id="rId4"/>
    <p:sldId id="665" r:id="rId5"/>
    <p:sldId id="666" r:id="rId6"/>
    <p:sldId id="667" r:id="rId7"/>
    <p:sldId id="613" r:id="rId8"/>
    <p:sldId id="670" r:id="rId9"/>
    <p:sldId id="674" r:id="rId10"/>
    <p:sldId id="673" r:id="rId11"/>
    <p:sldId id="675" r:id="rId12"/>
    <p:sldId id="668" r:id="rId13"/>
    <p:sldId id="671" r:id="rId14"/>
    <p:sldId id="672" r:id="rId15"/>
    <p:sldId id="676" r:id="rId16"/>
    <p:sldId id="677" r:id="rId17"/>
  </p:sldIdLst>
  <p:sldSz cx="10160000" cy="5715000"/>
  <p:notesSz cx="7104063" cy="10234613"/>
  <p:defaultTex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1845" userDrawn="1">
          <p15:clr>
            <a:srgbClr val="A4A3A4"/>
          </p15:clr>
        </p15:guide>
        <p15:guide id="2" orient="horz" pos="711" userDrawn="1">
          <p15:clr>
            <a:srgbClr val="A4A3A4"/>
          </p15:clr>
        </p15:guide>
        <p15:guide id="3" pos="3200" userDrawn="1">
          <p15:clr>
            <a:srgbClr val="A4A3A4"/>
          </p15:clr>
        </p15:guide>
        <p15:guide id="4" pos="5468" userDrawn="1">
          <p15:clr>
            <a:srgbClr val="A4A3A4"/>
          </p15:clr>
        </p15:guide>
        <p15:guide id="5" pos="328" userDrawn="1">
          <p15:clr>
            <a:srgbClr val="A4A3A4"/>
          </p15:clr>
        </p15:guide>
        <p15:guide id="6" pos="2898" userDrawn="1">
          <p15:clr>
            <a:srgbClr val="A4A3A4"/>
          </p15:clr>
        </p15:guide>
        <p15:guide id="7" pos="3502" userDrawn="1">
          <p15:clr>
            <a:srgbClr val="A4A3A4"/>
          </p15:clr>
        </p15:guide>
      </p15:sldGuideLst>
    </p:ext>
    <p:ext uri="{2D200454-40CA-4A62-9FC3-DE9A4176ACB9}">
      <p15:notesGuideLst xmlns:p15="http://schemas.microsoft.com/office/powerpoint/2012/main">
        <p15:guide id="1" orient="horz" pos="3224">
          <p15:clr>
            <a:srgbClr val="A4A3A4"/>
          </p15:clr>
        </p15:guide>
        <p15:guide id="2" pos="223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66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18603FDC-E32A-4AB5-989C-0864C3EAD2B8}" styleName="Designformatvorlage 2 - Akz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AF606853-7671-496A-8E4F-DF71F8EC918B}" styleName="Dunkle Formatvorlage 1 - Akz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Dunkle Formatvorlage 1 - Akz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93D81CF-94F2-401A-BA57-92F5A7B2D0C5}" styleName="Mittlere Formatvorlag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0A1B5D5-9B99-4C35-A422-299274C87663}" styleName="Mittlere Formatvorlage 1 - Akz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29" autoAdjust="0"/>
    <p:restoredTop sz="80161" autoAdjust="0"/>
  </p:normalViewPr>
  <p:slideViewPr>
    <p:cSldViewPr snapToObjects="1">
      <p:cViewPr varScale="1">
        <p:scale>
          <a:sx n="122" d="100"/>
          <a:sy n="122" d="100"/>
        </p:scale>
        <p:origin x="834" y="96"/>
      </p:cViewPr>
      <p:guideLst>
        <p:guide orient="horz" pos="1845"/>
        <p:guide orient="horz" pos="711"/>
        <p:guide pos="3200"/>
        <p:guide pos="5468"/>
        <p:guide pos="328"/>
        <p:guide pos="2898"/>
        <p:guide pos="350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484"/>
    </p:cViewPr>
  </p:sorterViewPr>
  <p:notesViewPr>
    <p:cSldViewPr snapToObjects="1">
      <p:cViewPr varScale="1">
        <p:scale>
          <a:sx n="83" d="100"/>
          <a:sy n="83" d="100"/>
        </p:scale>
        <p:origin x="-3156" y="-96"/>
      </p:cViewPr>
      <p:guideLst>
        <p:guide orient="horz" pos="3224"/>
        <p:guide pos="223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2" y="2"/>
            <a:ext cx="3078427" cy="511730"/>
          </a:xfrm>
          <a:prstGeom prst="rect">
            <a:avLst/>
          </a:prstGeom>
        </p:spPr>
        <p:txBody>
          <a:bodyPr vert="horz" lIns="94768" tIns="47384" rIns="94768" bIns="47384" rtlCol="0"/>
          <a:lstStyle>
            <a:lvl1pPr algn="l">
              <a:defRPr sz="1200"/>
            </a:lvl1pPr>
          </a:lstStyle>
          <a:p>
            <a:endParaRPr lang="de-DE"/>
          </a:p>
        </p:txBody>
      </p:sp>
      <p:sp>
        <p:nvSpPr>
          <p:cNvPr id="3" name="Datumsplatzhalter 2"/>
          <p:cNvSpPr>
            <a:spLocks noGrp="1"/>
          </p:cNvSpPr>
          <p:nvPr>
            <p:ph type="dt" sz="quarter" idx="1"/>
          </p:nvPr>
        </p:nvSpPr>
        <p:spPr>
          <a:xfrm>
            <a:off x="4023994" y="2"/>
            <a:ext cx="3078427" cy="511730"/>
          </a:xfrm>
          <a:prstGeom prst="rect">
            <a:avLst/>
          </a:prstGeom>
        </p:spPr>
        <p:txBody>
          <a:bodyPr vert="horz" lIns="94768" tIns="47384" rIns="94768" bIns="47384" rtlCol="0"/>
          <a:lstStyle>
            <a:lvl1pPr algn="r">
              <a:defRPr sz="1200"/>
            </a:lvl1pPr>
          </a:lstStyle>
          <a:p>
            <a:fld id="{629FD2BA-62D3-46A4-BCF7-04982C41AFAF}" type="datetimeFigureOut">
              <a:rPr lang="de-DE" smtClean="0"/>
              <a:t>18.09.2018</a:t>
            </a:fld>
            <a:endParaRPr lang="de-DE"/>
          </a:p>
        </p:txBody>
      </p:sp>
      <p:sp>
        <p:nvSpPr>
          <p:cNvPr id="4" name="Fußzeilenplatzhalter 3"/>
          <p:cNvSpPr>
            <a:spLocks noGrp="1"/>
          </p:cNvSpPr>
          <p:nvPr>
            <p:ph type="ftr" sz="quarter" idx="2"/>
          </p:nvPr>
        </p:nvSpPr>
        <p:spPr>
          <a:xfrm>
            <a:off x="2" y="9721109"/>
            <a:ext cx="3078427" cy="511730"/>
          </a:xfrm>
          <a:prstGeom prst="rect">
            <a:avLst/>
          </a:prstGeom>
        </p:spPr>
        <p:txBody>
          <a:bodyPr vert="horz" lIns="94768" tIns="47384" rIns="94768" bIns="47384" rtlCol="0" anchor="b"/>
          <a:lstStyle>
            <a:lvl1pPr algn="l">
              <a:defRPr sz="1200"/>
            </a:lvl1pPr>
          </a:lstStyle>
          <a:p>
            <a:endParaRPr lang="de-DE"/>
          </a:p>
        </p:txBody>
      </p:sp>
      <p:sp>
        <p:nvSpPr>
          <p:cNvPr id="5" name="Foliennummernplatzhalter 4"/>
          <p:cNvSpPr>
            <a:spLocks noGrp="1"/>
          </p:cNvSpPr>
          <p:nvPr>
            <p:ph type="sldNum" sz="quarter" idx="3"/>
          </p:nvPr>
        </p:nvSpPr>
        <p:spPr>
          <a:xfrm>
            <a:off x="4023994" y="9721109"/>
            <a:ext cx="3078427" cy="511730"/>
          </a:xfrm>
          <a:prstGeom prst="rect">
            <a:avLst/>
          </a:prstGeom>
        </p:spPr>
        <p:txBody>
          <a:bodyPr vert="horz" lIns="94768" tIns="47384" rIns="94768" bIns="47384" rtlCol="0" anchor="b"/>
          <a:lstStyle>
            <a:lvl1pPr algn="r">
              <a:defRPr sz="1200"/>
            </a:lvl1pPr>
          </a:lstStyle>
          <a:p>
            <a:fld id="{FBF78373-74E0-4E28-9300-CD2672DD6A3B}" type="slidenum">
              <a:rPr lang="de-DE" smtClean="0"/>
              <a:t>‹Nr.›</a:t>
            </a:fld>
            <a:endParaRPr lang="de-DE"/>
          </a:p>
        </p:txBody>
      </p:sp>
    </p:spTree>
    <p:extLst>
      <p:ext uri="{BB962C8B-B14F-4D97-AF65-F5344CB8AC3E}">
        <p14:creationId xmlns:p14="http://schemas.microsoft.com/office/powerpoint/2010/main" val="42901887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hdr" sz="quarter"/>
          </p:nvPr>
        </p:nvSpPr>
        <p:spPr bwMode="auto">
          <a:xfrm>
            <a:off x="2" y="2"/>
            <a:ext cx="3078427" cy="511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68" tIns="47384" rIns="94768" bIns="47384" numCol="1" anchor="t" anchorCtr="0" compatLnSpc="1">
            <a:prstTxWarp prst="textNoShape">
              <a:avLst/>
            </a:prstTxWarp>
          </a:bodyPr>
          <a:lstStyle>
            <a:lvl1pPr algn="l">
              <a:defRPr sz="1200">
                <a:latin typeface="Times New Roman" pitchFamily="18" charset="0"/>
              </a:defRPr>
            </a:lvl1pPr>
          </a:lstStyle>
          <a:p>
            <a:endParaRPr lang="de-DE"/>
          </a:p>
        </p:txBody>
      </p:sp>
      <p:sp>
        <p:nvSpPr>
          <p:cNvPr id="1027" name="Rectangle 3"/>
          <p:cNvSpPr>
            <a:spLocks noGrp="1" noChangeArrowheads="1"/>
          </p:cNvSpPr>
          <p:nvPr>
            <p:ph type="dt" idx="1"/>
          </p:nvPr>
        </p:nvSpPr>
        <p:spPr bwMode="auto">
          <a:xfrm>
            <a:off x="4025638" y="2"/>
            <a:ext cx="3078427" cy="511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68" tIns="47384" rIns="94768" bIns="47384" numCol="1" anchor="t" anchorCtr="0" compatLnSpc="1">
            <a:prstTxWarp prst="textNoShape">
              <a:avLst/>
            </a:prstTxWarp>
          </a:bodyPr>
          <a:lstStyle>
            <a:lvl1pPr algn="r">
              <a:defRPr sz="1200">
                <a:latin typeface="Times New Roman" pitchFamily="18" charset="0"/>
              </a:defRPr>
            </a:lvl1pPr>
          </a:lstStyle>
          <a:p>
            <a:endParaRPr lang="de-DE"/>
          </a:p>
        </p:txBody>
      </p:sp>
      <p:sp>
        <p:nvSpPr>
          <p:cNvPr id="1028" name="Rectangle 4"/>
          <p:cNvSpPr>
            <a:spLocks noGrp="1" noRot="1" noChangeAspect="1" noChangeArrowheads="1" noTextEdit="1"/>
          </p:cNvSpPr>
          <p:nvPr>
            <p:ph type="sldImg" idx="2"/>
          </p:nvPr>
        </p:nvSpPr>
        <p:spPr bwMode="auto">
          <a:xfrm>
            <a:off x="139700" y="766763"/>
            <a:ext cx="6824663" cy="3840162"/>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29" name="Rectangle 5"/>
          <p:cNvSpPr>
            <a:spLocks noGrp="1" noChangeArrowheads="1"/>
          </p:cNvSpPr>
          <p:nvPr>
            <p:ph type="body" sz="quarter" idx="3"/>
          </p:nvPr>
        </p:nvSpPr>
        <p:spPr bwMode="auto">
          <a:xfrm>
            <a:off x="947210" y="4861443"/>
            <a:ext cx="5209646" cy="4605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68" tIns="47384" rIns="94768" bIns="47384" numCol="1" anchor="t" anchorCtr="0" compatLnSpc="1">
            <a:prstTxWarp prst="textNoShape">
              <a:avLst/>
            </a:prstTxWarp>
          </a:bodyPr>
          <a:lstStyle/>
          <a:p>
            <a:pPr lvl="0"/>
            <a:r>
              <a:rPr lang="de-DE"/>
              <a:t>Klicken Sie, um die Formate des Vorlagentextes zu bearbeiten</a:t>
            </a:r>
          </a:p>
          <a:p>
            <a:pPr lvl="1"/>
            <a:r>
              <a:rPr lang="de-DE"/>
              <a:t>Zweite Ebene</a:t>
            </a:r>
          </a:p>
          <a:p>
            <a:pPr lvl="2"/>
            <a:r>
              <a:rPr lang="de-DE"/>
              <a:t>Dritte Ebene</a:t>
            </a:r>
          </a:p>
          <a:p>
            <a:pPr lvl="3"/>
            <a:r>
              <a:rPr lang="de-DE"/>
              <a:t>Vierte Ebene</a:t>
            </a:r>
          </a:p>
          <a:p>
            <a:pPr lvl="4"/>
            <a:r>
              <a:rPr lang="de-DE"/>
              <a:t>Fünfte Ebene</a:t>
            </a:r>
          </a:p>
        </p:txBody>
      </p:sp>
      <p:sp>
        <p:nvSpPr>
          <p:cNvPr id="1030" name="Rectangle 6"/>
          <p:cNvSpPr>
            <a:spLocks noGrp="1" noChangeArrowheads="1"/>
          </p:cNvSpPr>
          <p:nvPr>
            <p:ph type="ftr" sz="quarter" idx="4"/>
          </p:nvPr>
        </p:nvSpPr>
        <p:spPr bwMode="auto">
          <a:xfrm>
            <a:off x="2" y="9722884"/>
            <a:ext cx="3078427" cy="511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68" tIns="47384" rIns="94768" bIns="47384" numCol="1" anchor="b" anchorCtr="0" compatLnSpc="1">
            <a:prstTxWarp prst="textNoShape">
              <a:avLst/>
            </a:prstTxWarp>
          </a:bodyPr>
          <a:lstStyle>
            <a:lvl1pPr algn="l">
              <a:defRPr sz="1200">
                <a:latin typeface="Times New Roman" pitchFamily="18" charset="0"/>
              </a:defRPr>
            </a:lvl1pPr>
          </a:lstStyle>
          <a:p>
            <a:endParaRPr lang="de-DE"/>
          </a:p>
        </p:txBody>
      </p:sp>
      <p:sp>
        <p:nvSpPr>
          <p:cNvPr id="1031" name="Rectangle 7"/>
          <p:cNvSpPr>
            <a:spLocks noGrp="1" noChangeArrowheads="1"/>
          </p:cNvSpPr>
          <p:nvPr>
            <p:ph type="sldNum" sz="quarter" idx="5"/>
          </p:nvPr>
        </p:nvSpPr>
        <p:spPr bwMode="auto">
          <a:xfrm>
            <a:off x="4025638" y="9722884"/>
            <a:ext cx="3078427" cy="511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768" tIns="47384" rIns="94768" bIns="47384" numCol="1" anchor="b" anchorCtr="0" compatLnSpc="1">
            <a:prstTxWarp prst="textNoShape">
              <a:avLst/>
            </a:prstTxWarp>
          </a:bodyPr>
          <a:lstStyle>
            <a:lvl1pPr algn="r">
              <a:defRPr sz="1200">
                <a:latin typeface="Times New Roman" pitchFamily="18" charset="0"/>
              </a:defRPr>
            </a:lvl1pPr>
          </a:lstStyle>
          <a:p>
            <a:fld id="{D8E72E2D-C5BD-48FD-BACE-AB83DEC243D4}" type="slidenum">
              <a:rPr lang="de-DE"/>
              <a:pPr/>
              <a:t>‹Nr.›</a:t>
            </a:fld>
            <a:endParaRPr lang="de-DE"/>
          </a:p>
        </p:txBody>
      </p:sp>
    </p:spTree>
    <p:extLst>
      <p:ext uri="{BB962C8B-B14F-4D97-AF65-F5344CB8AC3E}">
        <p14:creationId xmlns:p14="http://schemas.microsoft.com/office/powerpoint/2010/main" val="163644655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charset="0"/>
        <a:ea typeface="+mn-ea"/>
        <a:cs typeface="+mn-cs"/>
      </a:defRPr>
    </a:lvl1pPr>
    <a:lvl2pPr marL="457200" algn="l" rtl="0" fontAlgn="base">
      <a:spcBef>
        <a:spcPct val="30000"/>
      </a:spcBef>
      <a:spcAft>
        <a:spcPct val="0"/>
      </a:spcAft>
      <a:defRPr kumimoji="1" sz="1200" kern="1200">
        <a:solidFill>
          <a:schemeClr val="tx1"/>
        </a:solidFill>
        <a:latin typeface="Arial" charset="0"/>
        <a:ea typeface="+mn-ea"/>
        <a:cs typeface="+mn-cs"/>
      </a:defRPr>
    </a:lvl2pPr>
    <a:lvl3pPr marL="914400" algn="l" rtl="0" fontAlgn="base">
      <a:spcBef>
        <a:spcPct val="30000"/>
      </a:spcBef>
      <a:spcAft>
        <a:spcPct val="0"/>
      </a:spcAft>
      <a:defRPr kumimoji="1" sz="1200" kern="1200">
        <a:solidFill>
          <a:schemeClr val="tx1"/>
        </a:solidFill>
        <a:latin typeface="Arial" charset="0"/>
        <a:ea typeface="+mn-ea"/>
        <a:cs typeface="+mn-cs"/>
      </a:defRPr>
    </a:lvl3pPr>
    <a:lvl4pPr marL="1371600" algn="l" rtl="0" fontAlgn="base">
      <a:spcBef>
        <a:spcPct val="30000"/>
      </a:spcBef>
      <a:spcAft>
        <a:spcPct val="0"/>
      </a:spcAft>
      <a:defRPr kumimoji="1" sz="1200" kern="1200">
        <a:solidFill>
          <a:schemeClr val="tx1"/>
        </a:solidFill>
        <a:latin typeface="Arial" charset="0"/>
        <a:ea typeface="+mn-ea"/>
        <a:cs typeface="+mn-cs"/>
      </a:defRPr>
    </a:lvl4pPr>
    <a:lvl5pPr marL="1828800" algn="l" rtl="0" fontAlgn="base">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39700" y="766763"/>
            <a:ext cx="6824663" cy="3840162"/>
          </a:xfrm>
        </p:spPr>
      </p:sp>
      <p:sp>
        <p:nvSpPr>
          <p:cNvPr id="3" name="Notizenplatzhalter 2"/>
          <p:cNvSpPr>
            <a:spLocks noGrp="1"/>
          </p:cNvSpPr>
          <p:nvPr>
            <p:ph type="body" idx="1"/>
          </p:nvPr>
        </p:nvSpPr>
        <p:spPr/>
        <p:txBody>
          <a:bodyPr/>
          <a:lstStyle/>
          <a:p>
            <a:r>
              <a:rPr lang="de-DE" dirty="0"/>
              <a:t>Willkommen</a:t>
            </a:r>
          </a:p>
          <a:p>
            <a:r>
              <a:rPr lang="de-DE" dirty="0"/>
              <a:t>Hinweise</a:t>
            </a:r>
            <a:r>
              <a:rPr lang="de-DE" baseline="0" dirty="0"/>
              <a:t> zum Ablauf des WS</a:t>
            </a:r>
          </a:p>
          <a:p>
            <a:r>
              <a:rPr lang="de-DE" baseline="0" dirty="0"/>
              <a:t>	kurzer Input</a:t>
            </a:r>
          </a:p>
          <a:p>
            <a:r>
              <a:rPr lang="de-DE" baseline="0" dirty="0"/>
              <a:t>	Stationen zum Basteln</a:t>
            </a:r>
          </a:p>
          <a:p>
            <a:r>
              <a:rPr lang="de-DE" baseline="0" dirty="0"/>
              <a:t>	Zusammenfassung</a:t>
            </a:r>
          </a:p>
          <a:p>
            <a:r>
              <a:rPr lang="de-DE" baseline="0" dirty="0"/>
              <a:t>	Moderne Verschlüsselung</a:t>
            </a:r>
          </a:p>
          <a:p>
            <a:endParaRPr lang="de-DE" baseline="0" dirty="0"/>
          </a:p>
          <a:p>
            <a:r>
              <a:rPr lang="de-DE" baseline="0" dirty="0"/>
              <a:t>Bezug zum RP</a:t>
            </a:r>
          </a:p>
          <a:p>
            <a:r>
              <a:rPr lang="de-DE" baseline="0" dirty="0"/>
              <a:t>	Allgemeinbildung</a:t>
            </a:r>
          </a:p>
          <a:p>
            <a:r>
              <a:rPr lang="de-DE" baseline="0" dirty="0"/>
              <a:t>	</a:t>
            </a:r>
            <a:endParaRPr lang="de-DE" dirty="0"/>
          </a:p>
        </p:txBody>
      </p:sp>
      <p:sp>
        <p:nvSpPr>
          <p:cNvPr id="4" name="Foliennummernplatzhalter 3"/>
          <p:cNvSpPr>
            <a:spLocks noGrp="1"/>
          </p:cNvSpPr>
          <p:nvPr>
            <p:ph type="sldNum" sz="quarter" idx="10"/>
          </p:nvPr>
        </p:nvSpPr>
        <p:spPr/>
        <p:txBody>
          <a:bodyPr/>
          <a:lstStyle/>
          <a:p>
            <a:fld id="{D8E72E2D-C5BD-48FD-BACE-AB83DEC243D4}" type="slidenum">
              <a:rPr lang="de-DE" smtClean="0"/>
              <a:pPr/>
              <a:t>1</a:t>
            </a:fld>
            <a:endParaRPr lang="de-DE"/>
          </a:p>
        </p:txBody>
      </p:sp>
    </p:spTree>
    <p:extLst>
      <p:ext uri="{BB962C8B-B14F-4D97-AF65-F5344CB8AC3E}">
        <p14:creationId xmlns:p14="http://schemas.microsoft.com/office/powerpoint/2010/main" val="30232036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8E72E2D-C5BD-48FD-BACE-AB83DEC243D4}" type="slidenum">
              <a:rPr lang="de-DE" smtClean="0"/>
              <a:pPr/>
              <a:t>10</a:t>
            </a:fld>
            <a:endParaRPr lang="de-DE"/>
          </a:p>
        </p:txBody>
      </p:sp>
    </p:spTree>
    <p:extLst>
      <p:ext uri="{BB962C8B-B14F-4D97-AF65-F5344CB8AC3E}">
        <p14:creationId xmlns:p14="http://schemas.microsoft.com/office/powerpoint/2010/main" val="7888219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8E72E2D-C5BD-48FD-BACE-AB83DEC243D4}" type="slidenum">
              <a:rPr lang="de-DE" smtClean="0"/>
              <a:pPr/>
              <a:t>11</a:t>
            </a:fld>
            <a:endParaRPr lang="de-DE"/>
          </a:p>
        </p:txBody>
      </p:sp>
    </p:spTree>
    <p:extLst>
      <p:ext uri="{BB962C8B-B14F-4D97-AF65-F5344CB8AC3E}">
        <p14:creationId xmlns:p14="http://schemas.microsoft.com/office/powerpoint/2010/main" val="39611827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8E72E2D-C5BD-48FD-BACE-AB83DEC243D4}" type="slidenum">
              <a:rPr lang="de-DE" smtClean="0"/>
              <a:pPr/>
              <a:t>12</a:t>
            </a:fld>
            <a:endParaRPr lang="de-DE"/>
          </a:p>
        </p:txBody>
      </p:sp>
    </p:spTree>
    <p:extLst>
      <p:ext uri="{BB962C8B-B14F-4D97-AF65-F5344CB8AC3E}">
        <p14:creationId xmlns:p14="http://schemas.microsoft.com/office/powerpoint/2010/main" val="34374457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8E72E2D-C5BD-48FD-BACE-AB83DEC243D4}" type="slidenum">
              <a:rPr lang="de-DE" smtClean="0"/>
              <a:pPr/>
              <a:t>13</a:t>
            </a:fld>
            <a:endParaRPr lang="de-DE"/>
          </a:p>
        </p:txBody>
      </p:sp>
    </p:spTree>
    <p:extLst>
      <p:ext uri="{BB962C8B-B14F-4D97-AF65-F5344CB8AC3E}">
        <p14:creationId xmlns:p14="http://schemas.microsoft.com/office/powerpoint/2010/main" val="5147988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8E72E2D-C5BD-48FD-BACE-AB83DEC243D4}" type="slidenum">
              <a:rPr lang="de-DE" smtClean="0"/>
              <a:pPr/>
              <a:t>14</a:t>
            </a:fld>
            <a:endParaRPr lang="de-DE"/>
          </a:p>
        </p:txBody>
      </p:sp>
    </p:spTree>
    <p:extLst>
      <p:ext uri="{BB962C8B-B14F-4D97-AF65-F5344CB8AC3E}">
        <p14:creationId xmlns:p14="http://schemas.microsoft.com/office/powerpoint/2010/main" val="16143010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8E72E2D-C5BD-48FD-BACE-AB83DEC243D4}" type="slidenum">
              <a:rPr lang="de-DE" smtClean="0"/>
              <a:pPr/>
              <a:t>15</a:t>
            </a:fld>
            <a:endParaRPr lang="de-DE"/>
          </a:p>
        </p:txBody>
      </p:sp>
    </p:spTree>
    <p:extLst>
      <p:ext uri="{BB962C8B-B14F-4D97-AF65-F5344CB8AC3E}">
        <p14:creationId xmlns:p14="http://schemas.microsoft.com/office/powerpoint/2010/main" val="8445673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8E72E2D-C5BD-48FD-BACE-AB83DEC243D4}" type="slidenum">
              <a:rPr lang="de-DE" smtClean="0"/>
              <a:pPr/>
              <a:t>16</a:t>
            </a:fld>
            <a:endParaRPr lang="de-DE"/>
          </a:p>
        </p:txBody>
      </p:sp>
    </p:spTree>
    <p:extLst>
      <p:ext uri="{BB962C8B-B14F-4D97-AF65-F5344CB8AC3E}">
        <p14:creationId xmlns:p14="http://schemas.microsoft.com/office/powerpoint/2010/main" val="3519118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39700" y="766763"/>
            <a:ext cx="6824663" cy="3840162"/>
          </a:xfrm>
        </p:spPr>
      </p:sp>
      <p:sp>
        <p:nvSpPr>
          <p:cNvPr id="3" name="Notizenplatzhalter 2"/>
          <p:cNvSpPr>
            <a:spLocks noGrp="1"/>
          </p:cNvSpPr>
          <p:nvPr>
            <p:ph type="body" idx="1"/>
          </p:nvPr>
        </p:nvSpPr>
        <p:spPr/>
        <p:txBody>
          <a:bodyPr/>
          <a:lstStyle/>
          <a:p>
            <a:r>
              <a:rPr lang="de-DE" dirty="0"/>
              <a:t>Exemplarisch</a:t>
            </a:r>
            <a:r>
              <a:rPr lang="de-DE" baseline="0" dirty="0"/>
              <a:t>es Agieren</a:t>
            </a:r>
          </a:p>
          <a:p>
            <a:r>
              <a:rPr lang="de-DE" baseline="0" dirty="0"/>
              <a:t>Sensibilisierung der Schüler für verschlüsselte Kommunikation (https, Ende-zu-Ende, </a:t>
            </a:r>
            <a:r>
              <a:rPr lang="de-DE" baseline="0" dirty="0" err="1"/>
              <a:t>Snowden</a:t>
            </a:r>
            <a:r>
              <a:rPr lang="de-DE" baseline="0" dirty="0"/>
              <a:t>, ...)</a:t>
            </a:r>
          </a:p>
          <a:p>
            <a:r>
              <a:rPr lang="de-DE" baseline="0" dirty="0"/>
              <a:t>Aktiv verschlüsseln von Daten beim Speichern, Backup, in der Cloud, ...</a:t>
            </a:r>
          </a:p>
          <a:p>
            <a:endParaRPr lang="de-DE" dirty="0"/>
          </a:p>
        </p:txBody>
      </p:sp>
      <p:sp>
        <p:nvSpPr>
          <p:cNvPr id="4" name="Foliennummernplatzhalter 3"/>
          <p:cNvSpPr>
            <a:spLocks noGrp="1"/>
          </p:cNvSpPr>
          <p:nvPr>
            <p:ph type="sldNum" sz="quarter" idx="10"/>
          </p:nvPr>
        </p:nvSpPr>
        <p:spPr/>
        <p:txBody>
          <a:bodyPr/>
          <a:lstStyle/>
          <a:p>
            <a:fld id="{D8E72E2D-C5BD-48FD-BACE-AB83DEC243D4}" type="slidenum">
              <a:rPr lang="de-DE" smtClean="0"/>
              <a:pPr/>
              <a:t>2</a:t>
            </a:fld>
            <a:endParaRPr lang="de-DE"/>
          </a:p>
        </p:txBody>
      </p:sp>
    </p:spTree>
    <p:extLst>
      <p:ext uri="{BB962C8B-B14F-4D97-AF65-F5344CB8AC3E}">
        <p14:creationId xmlns:p14="http://schemas.microsoft.com/office/powerpoint/2010/main" val="27261900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39700" y="766763"/>
            <a:ext cx="6824663" cy="3840162"/>
          </a:xfrm>
        </p:spPr>
      </p:sp>
      <p:sp>
        <p:nvSpPr>
          <p:cNvPr id="3" name="Notizenplatzhalter 2"/>
          <p:cNvSpPr>
            <a:spLocks noGrp="1"/>
          </p:cNvSpPr>
          <p:nvPr>
            <p:ph type="body" idx="1"/>
          </p:nvPr>
        </p:nvSpPr>
        <p:spPr/>
        <p:txBody>
          <a:bodyPr/>
          <a:lstStyle/>
          <a:p>
            <a:r>
              <a:rPr lang="de-DE" dirty="0"/>
              <a:t>Exemplarisch</a:t>
            </a:r>
            <a:r>
              <a:rPr lang="de-DE" baseline="0" dirty="0"/>
              <a:t>es Agieren</a:t>
            </a:r>
          </a:p>
          <a:p>
            <a:r>
              <a:rPr lang="de-DE" baseline="0" dirty="0"/>
              <a:t>Sensibilisierung der Schüler für verschlüsselte Kommunikation (https, Ende-zu-Ende, </a:t>
            </a:r>
            <a:r>
              <a:rPr lang="de-DE" baseline="0" dirty="0" err="1"/>
              <a:t>Snowden</a:t>
            </a:r>
            <a:r>
              <a:rPr lang="de-DE" baseline="0" dirty="0"/>
              <a:t>, ...)</a:t>
            </a:r>
          </a:p>
          <a:p>
            <a:r>
              <a:rPr lang="de-DE" baseline="0" dirty="0"/>
              <a:t>Aktiv verschlüsseln von Daten beim Speichern, Backup, in der Cloud, ...</a:t>
            </a:r>
          </a:p>
          <a:p>
            <a:endParaRPr lang="de-DE" dirty="0"/>
          </a:p>
        </p:txBody>
      </p:sp>
      <p:sp>
        <p:nvSpPr>
          <p:cNvPr id="4" name="Foliennummernplatzhalter 3"/>
          <p:cNvSpPr>
            <a:spLocks noGrp="1"/>
          </p:cNvSpPr>
          <p:nvPr>
            <p:ph type="sldNum" sz="quarter" idx="10"/>
          </p:nvPr>
        </p:nvSpPr>
        <p:spPr/>
        <p:txBody>
          <a:bodyPr/>
          <a:lstStyle/>
          <a:p>
            <a:fld id="{D8E72E2D-C5BD-48FD-BACE-AB83DEC243D4}" type="slidenum">
              <a:rPr lang="de-DE" smtClean="0"/>
              <a:pPr/>
              <a:t>3</a:t>
            </a:fld>
            <a:endParaRPr lang="de-DE"/>
          </a:p>
        </p:txBody>
      </p:sp>
    </p:spTree>
    <p:extLst>
      <p:ext uri="{BB962C8B-B14F-4D97-AF65-F5344CB8AC3E}">
        <p14:creationId xmlns:p14="http://schemas.microsoft.com/office/powerpoint/2010/main" val="41358341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39700" y="766763"/>
            <a:ext cx="6824663" cy="3840162"/>
          </a:xfrm>
        </p:spPr>
      </p:sp>
      <p:sp>
        <p:nvSpPr>
          <p:cNvPr id="3" name="Notizenplatzhalter 2"/>
          <p:cNvSpPr>
            <a:spLocks noGrp="1"/>
          </p:cNvSpPr>
          <p:nvPr>
            <p:ph type="body" idx="1"/>
          </p:nvPr>
        </p:nvSpPr>
        <p:spPr/>
        <p:txBody>
          <a:bodyPr/>
          <a:lstStyle/>
          <a:p>
            <a:r>
              <a:rPr lang="de-DE" dirty="0"/>
              <a:t>Exemplarisch</a:t>
            </a:r>
            <a:r>
              <a:rPr lang="de-DE" baseline="0" dirty="0"/>
              <a:t>es Agieren</a:t>
            </a:r>
          </a:p>
          <a:p>
            <a:r>
              <a:rPr lang="de-DE" baseline="0" dirty="0"/>
              <a:t>Sensibilisierung der Schüler für verschlüsselte Kommunikation (https, Ende-zu-Ende, </a:t>
            </a:r>
            <a:r>
              <a:rPr lang="de-DE" baseline="0" dirty="0" err="1"/>
              <a:t>Snowden</a:t>
            </a:r>
            <a:r>
              <a:rPr lang="de-DE" baseline="0" dirty="0"/>
              <a:t>, ...)</a:t>
            </a:r>
          </a:p>
          <a:p>
            <a:r>
              <a:rPr lang="de-DE" baseline="0" dirty="0"/>
              <a:t>Aktiv verschlüsseln von Daten beim Speichern, Backup, in der Cloud, ...</a:t>
            </a:r>
          </a:p>
          <a:p>
            <a:endParaRPr lang="de-DE" dirty="0"/>
          </a:p>
        </p:txBody>
      </p:sp>
      <p:sp>
        <p:nvSpPr>
          <p:cNvPr id="4" name="Foliennummernplatzhalter 3"/>
          <p:cNvSpPr>
            <a:spLocks noGrp="1"/>
          </p:cNvSpPr>
          <p:nvPr>
            <p:ph type="sldNum" sz="quarter" idx="10"/>
          </p:nvPr>
        </p:nvSpPr>
        <p:spPr/>
        <p:txBody>
          <a:bodyPr/>
          <a:lstStyle/>
          <a:p>
            <a:fld id="{D8E72E2D-C5BD-48FD-BACE-AB83DEC243D4}" type="slidenum">
              <a:rPr lang="de-DE" smtClean="0"/>
              <a:pPr/>
              <a:t>4</a:t>
            </a:fld>
            <a:endParaRPr lang="de-DE"/>
          </a:p>
        </p:txBody>
      </p:sp>
    </p:spTree>
    <p:extLst>
      <p:ext uri="{BB962C8B-B14F-4D97-AF65-F5344CB8AC3E}">
        <p14:creationId xmlns:p14="http://schemas.microsoft.com/office/powerpoint/2010/main" val="15417129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39700" y="766763"/>
            <a:ext cx="6824663" cy="3840162"/>
          </a:xfrm>
        </p:spPr>
      </p:sp>
      <p:sp>
        <p:nvSpPr>
          <p:cNvPr id="3" name="Notizenplatzhalter 2"/>
          <p:cNvSpPr>
            <a:spLocks noGrp="1"/>
          </p:cNvSpPr>
          <p:nvPr>
            <p:ph type="body" idx="1"/>
          </p:nvPr>
        </p:nvSpPr>
        <p:spPr/>
        <p:txBody>
          <a:bodyPr/>
          <a:lstStyle/>
          <a:p>
            <a:r>
              <a:rPr lang="de-DE" dirty="0"/>
              <a:t>Exemplarisch</a:t>
            </a:r>
            <a:r>
              <a:rPr lang="de-DE" baseline="0" dirty="0"/>
              <a:t>es Agieren</a:t>
            </a:r>
          </a:p>
          <a:p>
            <a:r>
              <a:rPr lang="de-DE" baseline="0" dirty="0"/>
              <a:t>Sensibilisierung der Schüler für verschlüsselte Kommunikation (https, Ende-zu-Ende, </a:t>
            </a:r>
            <a:r>
              <a:rPr lang="de-DE" baseline="0" dirty="0" err="1"/>
              <a:t>Snowden</a:t>
            </a:r>
            <a:r>
              <a:rPr lang="de-DE" baseline="0" dirty="0"/>
              <a:t>, ...)</a:t>
            </a:r>
          </a:p>
          <a:p>
            <a:r>
              <a:rPr lang="de-DE" baseline="0" dirty="0"/>
              <a:t>Aktiv verschlüsseln von Daten beim Speichern, Backup, in der Cloud, ...</a:t>
            </a:r>
          </a:p>
          <a:p>
            <a:endParaRPr lang="de-DE" dirty="0"/>
          </a:p>
        </p:txBody>
      </p:sp>
      <p:sp>
        <p:nvSpPr>
          <p:cNvPr id="4" name="Foliennummernplatzhalter 3"/>
          <p:cNvSpPr>
            <a:spLocks noGrp="1"/>
          </p:cNvSpPr>
          <p:nvPr>
            <p:ph type="sldNum" sz="quarter" idx="10"/>
          </p:nvPr>
        </p:nvSpPr>
        <p:spPr/>
        <p:txBody>
          <a:bodyPr/>
          <a:lstStyle/>
          <a:p>
            <a:fld id="{D8E72E2D-C5BD-48FD-BACE-AB83DEC243D4}" type="slidenum">
              <a:rPr lang="de-DE" smtClean="0"/>
              <a:pPr/>
              <a:t>5</a:t>
            </a:fld>
            <a:endParaRPr lang="de-DE"/>
          </a:p>
        </p:txBody>
      </p:sp>
    </p:spTree>
    <p:extLst>
      <p:ext uri="{BB962C8B-B14F-4D97-AF65-F5344CB8AC3E}">
        <p14:creationId xmlns:p14="http://schemas.microsoft.com/office/powerpoint/2010/main" val="40535533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39700" y="766763"/>
            <a:ext cx="6824663" cy="3840162"/>
          </a:xfrm>
        </p:spPr>
      </p:sp>
      <p:sp>
        <p:nvSpPr>
          <p:cNvPr id="3" name="Notizenplatzhalter 2"/>
          <p:cNvSpPr>
            <a:spLocks noGrp="1"/>
          </p:cNvSpPr>
          <p:nvPr>
            <p:ph type="body" idx="1"/>
          </p:nvPr>
        </p:nvSpPr>
        <p:spPr/>
        <p:txBody>
          <a:bodyPr/>
          <a:lstStyle/>
          <a:p>
            <a:r>
              <a:rPr lang="de-DE" dirty="0"/>
              <a:t>Exemplarisch</a:t>
            </a:r>
            <a:r>
              <a:rPr lang="de-DE" baseline="0" dirty="0"/>
              <a:t>es Agieren</a:t>
            </a:r>
          </a:p>
          <a:p>
            <a:r>
              <a:rPr lang="de-DE" baseline="0" dirty="0"/>
              <a:t>Sensibilisierung der Schüler für verschlüsselte Kommunikation (https, Ende-zu-Ende, </a:t>
            </a:r>
            <a:r>
              <a:rPr lang="de-DE" baseline="0" dirty="0" err="1"/>
              <a:t>Snowden</a:t>
            </a:r>
            <a:r>
              <a:rPr lang="de-DE" baseline="0" dirty="0"/>
              <a:t>, ...)</a:t>
            </a:r>
          </a:p>
          <a:p>
            <a:r>
              <a:rPr lang="de-DE" baseline="0" dirty="0"/>
              <a:t>Aktiv verschlüsseln von Daten beim Speichern, Backup, in der Cloud, ...</a:t>
            </a:r>
          </a:p>
          <a:p>
            <a:endParaRPr lang="de-DE" dirty="0"/>
          </a:p>
        </p:txBody>
      </p:sp>
      <p:sp>
        <p:nvSpPr>
          <p:cNvPr id="4" name="Foliennummernplatzhalter 3"/>
          <p:cNvSpPr>
            <a:spLocks noGrp="1"/>
          </p:cNvSpPr>
          <p:nvPr>
            <p:ph type="sldNum" sz="quarter" idx="10"/>
          </p:nvPr>
        </p:nvSpPr>
        <p:spPr/>
        <p:txBody>
          <a:bodyPr/>
          <a:lstStyle/>
          <a:p>
            <a:fld id="{D8E72E2D-C5BD-48FD-BACE-AB83DEC243D4}" type="slidenum">
              <a:rPr lang="de-DE" smtClean="0"/>
              <a:pPr/>
              <a:t>6</a:t>
            </a:fld>
            <a:endParaRPr lang="de-DE"/>
          </a:p>
        </p:txBody>
      </p:sp>
    </p:spTree>
    <p:extLst>
      <p:ext uri="{BB962C8B-B14F-4D97-AF65-F5344CB8AC3E}">
        <p14:creationId xmlns:p14="http://schemas.microsoft.com/office/powerpoint/2010/main" val="29785192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8E72E2D-C5BD-48FD-BACE-AB83DEC243D4}" type="slidenum">
              <a:rPr lang="de-DE" smtClean="0"/>
              <a:pPr/>
              <a:t>7</a:t>
            </a:fld>
            <a:endParaRPr lang="de-DE"/>
          </a:p>
        </p:txBody>
      </p:sp>
    </p:spTree>
    <p:extLst>
      <p:ext uri="{BB962C8B-B14F-4D97-AF65-F5344CB8AC3E}">
        <p14:creationId xmlns:p14="http://schemas.microsoft.com/office/powerpoint/2010/main" val="18576772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8E72E2D-C5BD-48FD-BACE-AB83DEC243D4}" type="slidenum">
              <a:rPr lang="de-DE" smtClean="0"/>
              <a:pPr/>
              <a:t>8</a:t>
            </a:fld>
            <a:endParaRPr lang="de-DE"/>
          </a:p>
        </p:txBody>
      </p:sp>
    </p:spTree>
    <p:extLst>
      <p:ext uri="{BB962C8B-B14F-4D97-AF65-F5344CB8AC3E}">
        <p14:creationId xmlns:p14="http://schemas.microsoft.com/office/powerpoint/2010/main" val="12326245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8E72E2D-C5BD-48FD-BACE-AB83DEC243D4}" type="slidenum">
              <a:rPr lang="de-DE" smtClean="0"/>
              <a:pPr/>
              <a:t>9</a:t>
            </a:fld>
            <a:endParaRPr lang="de-DE"/>
          </a:p>
        </p:txBody>
      </p:sp>
    </p:spTree>
    <p:extLst>
      <p:ext uri="{BB962C8B-B14F-4D97-AF65-F5344CB8AC3E}">
        <p14:creationId xmlns:p14="http://schemas.microsoft.com/office/powerpoint/2010/main" val="21126615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bg>
      <p:bgPr>
        <a:solidFill>
          <a:srgbClr val="006600"/>
        </a:solidFill>
        <a:effectLst/>
      </p:bgPr>
    </p:bg>
    <p:spTree>
      <p:nvGrpSpPr>
        <p:cNvPr id="1" name=""/>
        <p:cNvGrpSpPr/>
        <p:nvPr/>
      </p:nvGrpSpPr>
      <p:grpSpPr>
        <a:xfrm>
          <a:off x="0" y="0"/>
          <a:ext cx="0" cy="0"/>
          <a:chOff x="0" y="0"/>
          <a:chExt cx="0" cy="0"/>
        </a:xfrm>
      </p:grpSpPr>
      <p:sp>
        <p:nvSpPr>
          <p:cNvPr id="78850" name="Line 2"/>
          <p:cNvSpPr>
            <a:spLocks noChangeShapeType="1"/>
          </p:cNvSpPr>
          <p:nvPr/>
        </p:nvSpPr>
        <p:spPr bwMode="auto">
          <a:xfrm>
            <a:off x="8128000" y="889000"/>
            <a:ext cx="0" cy="37465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solidFill>
                <a:srgbClr val="FFFFCC"/>
              </a:solidFill>
            </a:endParaRPr>
          </a:p>
        </p:txBody>
      </p:sp>
      <p:sp>
        <p:nvSpPr>
          <p:cNvPr id="78851" name="Rectangle 3"/>
          <p:cNvSpPr>
            <a:spLocks noGrp="1" noChangeArrowheads="1"/>
          </p:cNvSpPr>
          <p:nvPr>
            <p:ph type="ctrTitle"/>
          </p:nvPr>
        </p:nvSpPr>
        <p:spPr>
          <a:xfrm>
            <a:off x="351015" y="388938"/>
            <a:ext cx="7535333" cy="1778000"/>
          </a:xfrm>
        </p:spPr>
        <p:txBody>
          <a:bodyPr/>
          <a:lstStyle>
            <a:lvl1pPr algn="r">
              <a:defRPr sz="4800">
                <a:effectLst>
                  <a:outerShdw blurRad="38100" dist="38100" dir="2700000" algn="tl">
                    <a:srgbClr val="000000"/>
                  </a:outerShdw>
                </a:effectLst>
              </a:defRPr>
            </a:lvl1pPr>
          </a:lstStyle>
          <a:p>
            <a:pPr lvl="0"/>
            <a:r>
              <a:rPr lang="de-DE" altLang="en-US" noProof="0" dirty="0"/>
              <a:t>Titelmasterformat durch Klicken bearbeiten</a:t>
            </a:r>
          </a:p>
        </p:txBody>
      </p:sp>
      <p:sp>
        <p:nvSpPr>
          <p:cNvPr id="78852" name="Rectangle 4"/>
          <p:cNvSpPr>
            <a:spLocks noGrp="1" noChangeArrowheads="1"/>
          </p:cNvSpPr>
          <p:nvPr>
            <p:ph type="subTitle" idx="1"/>
          </p:nvPr>
        </p:nvSpPr>
        <p:spPr>
          <a:xfrm>
            <a:off x="943681" y="2541323"/>
            <a:ext cx="6942667" cy="1968500"/>
          </a:xfrm>
        </p:spPr>
        <p:txBody>
          <a:bodyPr/>
          <a:lstStyle>
            <a:lvl1pPr marL="0" indent="0" algn="r">
              <a:buFont typeface="Wingdings" pitchFamily="2" charset="2"/>
              <a:buNone/>
              <a:defRPr sz="2800">
                <a:effectLst>
                  <a:outerShdw blurRad="38100" dist="38100" dir="2700000" algn="tl">
                    <a:srgbClr val="000000"/>
                  </a:outerShdw>
                </a:effectLst>
              </a:defRPr>
            </a:lvl1pPr>
          </a:lstStyle>
          <a:p>
            <a:pPr lvl="0"/>
            <a:r>
              <a:rPr lang="de-DE" altLang="en-US" noProof="0" dirty="0"/>
              <a:t>Formatvorlage des Untertitelmasters durch Klicken bearbeiten</a:t>
            </a:r>
          </a:p>
        </p:txBody>
      </p:sp>
      <p:sp>
        <p:nvSpPr>
          <p:cNvPr id="78853" name="Rectangle 5"/>
          <p:cNvSpPr>
            <a:spLocks noGrp="1" noChangeArrowheads="1"/>
          </p:cNvSpPr>
          <p:nvPr>
            <p:ph type="dt" sz="half" idx="2"/>
          </p:nvPr>
        </p:nvSpPr>
        <p:spPr>
          <a:xfrm>
            <a:off x="508000" y="5207000"/>
            <a:ext cx="2370667" cy="381000"/>
          </a:xfrm>
        </p:spPr>
        <p:txBody>
          <a:bodyPr/>
          <a:lstStyle>
            <a:lvl1pPr>
              <a:defRPr/>
            </a:lvl1pPr>
          </a:lstStyle>
          <a:p>
            <a:r>
              <a:rPr lang="de-DE">
                <a:solidFill>
                  <a:srgbClr val="FFFFCC"/>
                </a:solidFill>
              </a:rPr>
              <a:t>01.09.2010</a:t>
            </a:r>
            <a:endParaRPr lang="de-DE" altLang="en-US">
              <a:solidFill>
                <a:srgbClr val="FFFFCC"/>
              </a:solidFill>
            </a:endParaRPr>
          </a:p>
        </p:txBody>
      </p:sp>
      <p:sp>
        <p:nvSpPr>
          <p:cNvPr id="78854" name="Rectangle 6"/>
          <p:cNvSpPr>
            <a:spLocks noGrp="1" noChangeArrowheads="1"/>
          </p:cNvSpPr>
          <p:nvPr>
            <p:ph type="ftr" sz="quarter" idx="3"/>
          </p:nvPr>
        </p:nvSpPr>
        <p:spPr>
          <a:xfrm>
            <a:off x="3471334" y="5207000"/>
            <a:ext cx="3217333" cy="381000"/>
          </a:xfrm>
        </p:spPr>
        <p:txBody>
          <a:bodyPr/>
          <a:lstStyle>
            <a:lvl1pPr>
              <a:defRPr/>
            </a:lvl1pPr>
          </a:lstStyle>
          <a:p>
            <a:r>
              <a:rPr lang="de-DE" altLang="en-US">
                <a:solidFill>
                  <a:srgbClr val="FFFFCC"/>
                </a:solidFill>
              </a:rPr>
              <a:t>CC BY-SA 3.0 DE T. Hempel</a:t>
            </a:r>
          </a:p>
        </p:txBody>
      </p:sp>
      <p:sp>
        <p:nvSpPr>
          <p:cNvPr id="78855" name="Rectangle 7"/>
          <p:cNvSpPr>
            <a:spLocks noGrp="1" noChangeArrowheads="1"/>
          </p:cNvSpPr>
          <p:nvPr>
            <p:ph type="sldNum" sz="quarter" idx="4"/>
          </p:nvPr>
        </p:nvSpPr>
        <p:spPr>
          <a:xfrm>
            <a:off x="7281333" y="5207000"/>
            <a:ext cx="2370667" cy="381000"/>
          </a:xfrm>
        </p:spPr>
        <p:txBody>
          <a:bodyPr/>
          <a:lstStyle>
            <a:lvl1pPr>
              <a:defRPr/>
            </a:lvl1pPr>
          </a:lstStyle>
          <a:p>
            <a:fld id="{B5AE453E-C623-430D-9F9A-3D5786CC8150}" type="slidenum">
              <a:rPr lang="de-DE" altLang="en-US">
                <a:solidFill>
                  <a:srgbClr val="FFFFCC"/>
                </a:solidFill>
              </a:rPr>
              <a:pPr/>
              <a:t>‹Nr.›</a:t>
            </a:fld>
            <a:endParaRPr lang="de-DE" altLang="en-US">
              <a:solidFill>
                <a:srgbClr val="FFFFCC"/>
              </a:solidFill>
            </a:endParaRPr>
          </a:p>
        </p:txBody>
      </p:sp>
      <p:grpSp>
        <p:nvGrpSpPr>
          <p:cNvPr id="78856" name="Group 8"/>
          <p:cNvGrpSpPr>
            <a:grpSpLocks/>
          </p:cNvGrpSpPr>
          <p:nvPr/>
        </p:nvGrpSpPr>
        <p:grpSpPr bwMode="auto">
          <a:xfrm>
            <a:off x="8325558" y="2493698"/>
            <a:ext cx="1157110" cy="1824302"/>
            <a:chOff x="4704" y="1885"/>
            <a:chExt cx="843" cy="1379"/>
          </a:xfrm>
        </p:grpSpPr>
        <p:sp>
          <p:nvSpPr>
            <p:cNvPr id="78857" name="Oval 9"/>
            <p:cNvSpPr>
              <a:spLocks noChangeArrowheads="1"/>
            </p:cNvSpPr>
            <p:nvPr/>
          </p:nvSpPr>
          <p:spPr bwMode="auto">
            <a:xfrm>
              <a:off x="4704"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58" name="Oval 10"/>
            <p:cNvSpPr>
              <a:spLocks noChangeArrowheads="1"/>
            </p:cNvSpPr>
            <p:nvPr/>
          </p:nvSpPr>
          <p:spPr bwMode="auto">
            <a:xfrm>
              <a:off x="4883"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59" name="Oval 11"/>
            <p:cNvSpPr>
              <a:spLocks noChangeArrowheads="1"/>
            </p:cNvSpPr>
            <p:nvPr/>
          </p:nvSpPr>
          <p:spPr bwMode="auto">
            <a:xfrm>
              <a:off x="5062" y="1885"/>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60" name="Oval 12"/>
            <p:cNvSpPr>
              <a:spLocks noChangeArrowheads="1"/>
            </p:cNvSpPr>
            <p:nvPr/>
          </p:nvSpPr>
          <p:spPr bwMode="auto">
            <a:xfrm>
              <a:off x="4704"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61" name="Oval 13"/>
            <p:cNvSpPr>
              <a:spLocks noChangeArrowheads="1"/>
            </p:cNvSpPr>
            <p:nvPr/>
          </p:nvSpPr>
          <p:spPr bwMode="auto">
            <a:xfrm>
              <a:off x="4883"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62" name="Oval 14"/>
            <p:cNvSpPr>
              <a:spLocks noChangeArrowheads="1"/>
            </p:cNvSpPr>
            <p:nvPr/>
          </p:nvSpPr>
          <p:spPr bwMode="auto">
            <a:xfrm>
              <a:off x="5062" y="2064"/>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63" name="Oval 15"/>
            <p:cNvSpPr>
              <a:spLocks noChangeArrowheads="1"/>
            </p:cNvSpPr>
            <p:nvPr/>
          </p:nvSpPr>
          <p:spPr bwMode="auto">
            <a:xfrm>
              <a:off x="5241" y="2064"/>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64" name="Oval 16"/>
            <p:cNvSpPr>
              <a:spLocks noChangeArrowheads="1"/>
            </p:cNvSpPr>
            <p:nvPr/>
          </p:nvSpPr>
          <p:spPr bwMode="auto">
            <a:xfrm>
              <a:off x="4704"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65" name="Oval 17"/>
            <p:cNvSpPr>
              <a:spLocks noChangeArrowheads="1"/>
            </p:cNvSpPr>
            <p:nvPr/>
          </p:nvSpPr>
          <p:spPr bwMode="auto">
            <a:xfrm>
              <a:off x="4883" y="2243"/>
              <a:ext cx="127" cy="127"/>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66" name="Oval 18"/>
            <p:cNvSpPr>
              <a:spLocks noChangeArrowheads="1"/>
            </p:cNvSpPr>
            <p:nvPr/>
          </p:nvSpPr>
          <p:spPr bwMode="auto">
            <a:xfrm>
              <a:off x="5062"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67" name="Oval 19"/>
            <p:cNvSpPr>
              <a:spLocks noChangeArrowheads="1"/>
            </p:cNvSpPr>
            <p:nvPr/>
          </p:nvSpPr>
          <p:spPr bwMode="auto">
            <a:xfrm>
              <a:off x="5241" y="2243"/>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68" name="Oval 20"/>
            <p:cNvSpPr>
              <a:spLocks noChangeArrowheads="1"/>
            </p:cNvSpPr>
            <p:nvPr/>
          </p:nvSpPr>
          <p:spPr bwMode="auto">
            <a:xfrm>
              <a:off x="5420" y="2243"/>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69" name="Oval 21"/>
            <p:cNvSpPr>
              <a:spLocks noChangeArrowheads="1"/>
            </p:cNvSpPr>
            <p:nvPr/>
          </p:nvSpPr>
          <p:spPr bwMode="auto">
            <a:xfrm>
              <a:off x="4704" y="2421"/>
              <a:ext cx="127" cy="128"/>
            </a:xfrm>
            <a:prstGeom prst="ellipse">
              <a:avLst/>
            </a:pr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70" name="Oval 22"/>
            <p:cNvSpPr>
              <a:spLocks noChangeArrowheads="1"/>
            </p:cNvSpPr>
            <p:nvPr/>
          </p:nvSpPr>
          <p:spPr bwMode="auto">
            <a:xfrm>
              <a:off x="4883"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71" name="Oval 23"/>
            <p:cNvSpPr>
              <a:spLocks noChangeArrowheads="1"/>
            </p:cNvSpPr>
            <p:nvPr/>
          </p:nvSpPr>
          <p:spPr bwMode="auto">
            <a:xfrm>
              <a:off x="5062" y="2421"/>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72" name="Oval 24"/>
            <p:cNvSpPr>
              <a:spLocks noChangeArrowheads="1"/>
            </p:cNvSpPr>
            <p:nvPr/>
          </p:nvSpPr>
          <p:spPr bwMode="auto">
            <a:xfrm>
              <a:off x="5241" y="2421"/>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73" name="Oval 25"/>
            <p:cNvSpPr>
              <a:spLocks noChangeArrowheads="1"/>
            </p:cNvSpPr>
            <p:nvPr/>
          </p:nvSpPr>
          <p:spPr bwMode="auto">
            <a:xfrm>
              <a:off x="4704"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74" name="Oval 26"/>
            <p:cNvSpPr>
              <a:spLocks noChangeArrowheads="1"/>
            </p:cNvSpPr>
            <p:nvPr/>
          </p:nvSpPr>
          <p:spPr bwMode="auto">
            <a:xfrm>
              <a:off x="4883" y="2600"/>
              <a:ext cx="127" cy="128"/>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75" name="Oval 27"/>
            <p:cNvSpPr>
              <a:spLocks noChangeArrowheads="1"/>
            </p:cNvSpPr>
            <p:nvPr/>
          </p:nvSpPr>
          <p:spPr bwMode="auto">
            <a:xfrm>
              <a:off x="5062"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76" name="Oval 28"/>
            <p:cNvSpPr>
              <a:spLocks noChangeArrowheads="1"/>
            </p:cNvSpPr>
            <p:nvPr/>
          </p:nvSpPr>
          <p:spPr bwMode="auto">
            <a:xfrm>
              <a:off x="5241" y="2600"/>
              <a:ext cx="127" cy="128"/>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77" name="Oval 29"/>
            <p:cNvSpPr>
              <a:spLocks noChangeArrowheads="1"/>
            </p:cNvSpPr>
            <p:nvPr/>
          </p:nvSpPr>
          <p:spPr bwMode="auto">
            <a:xfrm>
              <a:off x="5420" y="2600"/>
              <a:ext cx="127" cy="128"/>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78" name="Oval 30"/>
            <p:cNvSpPr>
              <a:spLocks noChangeArrowheads="1"/>
            </p:cNvSpPr>
            <p:nvPr/>
          </p:nvSpPr>
          <p:spPr bwMode="auto">
            <a:xfrm>
              <a:off x="4704" y="2779"/>
              <a:ext cx="127" cy="127"/>
            </a:xfrm>
            <a:prstGeom prst="ellipse">
              <a:avLst/>
            </a:pr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79" name="Oval 31"/>
            <p:cNvSpPr>
              <a:spLocks noChangeArrowheads="1"/>
            </p:cNvSpPr>
            <p:nvPr/>
          </p:nvSpPr>
          <p:spPr bwMode="auto">
            <a:xfrm>
              <a:off x="4883"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80" name="Oval 32"/>
            <p:cNvSpPr>
              <a:spLocks noChangeArrowheads="1"/>
            </p:cNvSpPr>
            <p:nvPr/>
          </p:nvSpPr>
          <p:spPr bwMode="auto">
            <a:xfrm>
              <a:off x="5062" y="2779"/>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81" name="Oval 33"/>
            <p:cNvSpPr>
              <a:spLocks noChangeArrowheads="1"/>
            </p:cNvSpPr>
            <p:nvPr/>
          </p:nvSpPr>
          <p:spPr bwMode="auto">
            <a:xfrm>
              <a:off x="5241" y="2779"/>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82" name="Oval 34"/>
            <p:cNvSpPr>
              <a:spLocks noChangeArrowheads="1"/>
            </p:cNvSpPr>
            <p:nvPr/>
          </p:nvSpPr>
          <p:spPr bwMode="auto">
            <a:xfrm>
              <a:off x="4704"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83" name="Oval 35"/>
            <p:cNvSpPr>
              <a:spLocks noChangeArrowheads="1"/>
            </p:cNvSpPr>
            <p:nvPr/>
          </p:nvSpPr>
          <p:spPr bwMode="auto">
            <a:xfrm>
              <a:off x="4883" y="2958"/>
              <a:ext cx="127" cy="127"/>
            </a:xfrm>
            <a:prstGeom prst="ellipse">
              <a:avLst/>
            </a:pr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84" name="Oval 36"/>
            <p:cNvSpPr>
              <a:spLocks noChangeArrowheads="1"/>
            </p:cNvSpPr>
            <p:nvPr/>
          </p:nvSpPr>
          <p:spPr bwMode="auto">
            <a:xfrm>
              <a:off x="5062"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85" name="Oval 37"/>
            <p:cNvSpPr>
              <a:spLocks noChangeArrowheads="1"/>
            </p:cNvSpPr>
            <p:nvPr/>
          </p:nvSpPr>
          <p:spPr bwMode="auto">
            <a:xfrm>
              <a:off x="5241" y="2958"/>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86" name="Oval 38"/>
            <p:cNvSpPr>
              <a:spLocks noChangeArrowheads="1"/>
            </p:cNvSpPr>
            <p:nvPr/>
          </p:nvSpPr>
          <p:spPr bwMode="auto">
            <a:xfrm>
              <a:off x="4883"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8887" name="Oval 39"/>
            <p:cNvSpPr>
              <a:spLocks noChangeArrowheads="1"/>
            </p:cNvSpPr>
            <p:nvPr/>
          </p:nvSpPr>
          <p:spPr bwMode="auto">
            <a:xfrm>
              <a:off x="5241" y="3137"/>
              <a:ext cx="127" cy="127"/>
            </a:xfrm>
            <a:prstGeom prst="ellipse">
              <a:avLst/>
            </a:pr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grpSp>
      <p:sp>
        <p:nvSpPr>
          <p:cNvPr id="78888" name="Line 40"/>
          <p:cNvSpPr>
            <a:spLocks noChangeShapeType="1"/>
          </p:cNvSpPr>
          <p:nvPr/>
        </p:nvSpPr>
        <p:spPr bwMode="auto">
          <a:xfrm>
            <a:off x="338667" y="2349500"/>
            <a:ext cx="9144000" cy="0"/>
          </a:xfrm>
          <a:prstGeom prst="line">
            <a:avLst/>
          </a:prstGeom>
          <a:noFill/>
          <a:ln w="6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solidFill>
                <a:srgbClr val="FFFFCC"/>
              </a:solidFill>
            </a:endParaRPr>
          </a:p>
        </p:txBody>
      </p:sp>
      <p:pic>
        <p:nvPicPr>
          <p:cNvPr id="1026" name="Picture 2" descr="Datei:LÃ¤mpel.jpg">
            <a:extLst>
              <a:ext uri="{FF2B5EF4-FFF2-40B4-BE49-F238E27FC236}">
                <a16:creationId xmlns:a16="http://schemas.microsoft.com/office/drawing/2014/main" id="{B665D4D7-1EE1-4932-8348-48ADB4F5CD47}"/>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25966" y="2730500"/>
            <a:ext cx="1808184" cy="2270655"/>
          </a:xfrm>
          <a:prstGeom prst="ellipse">
            <a:avLst/>
          </a:prstGeom>
          <a:ln w="889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5" name="Grafik 4">
            <a:extLst>
              <a:ext uri="{FF2B5EF4-FFF2-40B4-BE49-F238E27FC236}">
                <a16:creationId xmlns:a16="http://schemas.microsoft.com/office/drawing/2014/main" id="{BFBA2D84-BCFB-46F9-8390-2D45CBA383E5}"/>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809137" y="5207000"/>
            <a:ext cx="842863" cy="295002"/>
          </a:xfrm>
          <a:prstGeom prst="rect">
            <a:avLst/>
          </a:prstGeom>
        </p:spPr>
      </p:pic>
    </p:spTree>
    <p:extLst>
      <p:ext uri="{BB962C8B-B14F-4D97-AF65-F5344CB8AC3E}">
        <p14:creationId xmlns:p14="http://schemas.microsoft.com/office/powerpoint/2010/main" val="3348380927"/>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r>
              <a:rPr lang="de-DE">
                <a:solidFill>
                  <a:srgbClr val="FFFFCC"/>
                </a:solidFill>
              </a:rPr>
              <a:t>01.09.2010</a:t>
            </a:r>
            <a:endParaRPr lang="de-DE" altLang="en-US">
              <a:solidFill>
                <a:srgbClr val="FFFFCC"/>
              </a:solidFill>
            </a:endParaRPr>
          </a:p>
        </p:txBody>
      </p:sp>
      <p:sp>
        <p:nvSpPr>
          <p:cNvPr id="5" name="Fußzeilenplatzhalter 4"/>
          <p:cNvSpPr>
            <a:spLocks noGrp="1"/>
          </p:cNvSpPr>
          <p:nvPr>
            <p:ph type="ftr" sz="quarter" idx="11"/>
          </p:nvPr>
        </p:nvSpPr>
        <p:spPr/>
        <p:txBody>
          <a:bodyPr/>
          <a:lstStyle>
            <a:lvl1pPr>
              <a:defRPr/>
            </a:lvl1pPr>
          </a:lstStyle>
          <a:p>
            <a:r>
              <a:rPr lang="de-DE" altLang="en-US">
                <a:solidFill>
                  <a:srgbClr val="FFFFCC"/>
                </a:solidFill>
              </a:rPr>
              <a:t>CC BY-SA 3.0 DE T. Hempel</a:t>
            </a:r>
          </a:p>
        </p:txBody>
      </p:sp>
      <p:sp>
        <p:nvSpPr>
          <p:cNvPr id="6" name="Foliennummernplatzhalter 5"/>
          <p:cNvSpPr>
            <a:spLocks noGrp="1"/>
          </p:cNvSpPr>
          <p:nvPr>
            <p:ph type="sldNum" sz="quarter" idx="12"/>
          </p:nvPr>
        </p:nvSpPr>
        <p:spPr/>
        <p:txBody>
          <a:bodyPr/>
          <a:lstStyle>
            <a:lvl1pPr>
              <a:defRPr/>
            </a:lvl1pPr>
          </a:lstStyle>
          <a:p>
            <a:fld id="{03D4AB02-84F3-4027-95D6-831CE72E2FA2}" type="slidenum">
              <a:rPr lang="de-DE" altLang="en-US">
                <a:solidFill>
                  <a:srgbClr val="FFFFCC"/>
                </a:solidFill>
              </a:rPr>
              <a:pPr/>
              <a:t>‹Nr.›</a:t>
            </a:fld>
            <a:r>
              <a:rPr lang="de-DE" altLang="en-US">
                <a:solidFill>
                  <a:srgbClr val="FFFFCC"/>
                </a:solidFill>
              </a:rPr>
              <a:t> von 46</a:t>
            </a:r>
          </a:p>
        </p:txBody>
      </p:sp>
    </p:spTree>
    <p:extLst>
      <p:ext uri="{BB962C8B-B14F-4D97-AF65-F5344CB8AC3E}">
        <p14:creationId xmlns:p14="http://schemas.microsoft.com/office/powerpoint/2010/main" val="1418504352"/>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7581196" y="104512"/>
            <a:ext cx="2458861" cy="5332677"/>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199322" y="104512"/>
            <a:ext cx="7212541" cy="5332677"/>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r>
              <a:rPr lang="de-DE">
                <a:solidFill>
                  <a:srgbClr val="FFFFCC"/>
                </a:solidFill>
              </a:rPr>
              <a:t>01.09.2010</a:t>
            </a:r>
            <a:endParaRPr lang="de-DE" altLang="en-US">
              <a:solidFill>
                <a:srgbClr val="FFFFCC"/>
              </a:solidFill>
            </a:endParaRPr>
          </a:p>
        </p:txBody>
      </p:sp>
      <p:sp>
        <p:nvSpPr>
          <p:cNvPr id="5" name="Fußzeilenplatzhalter 4"/>
          <p:cNvSpPr>
            <a:spLocks noGrp="1"/>
          </p:cNvSpPr>
          <p:nvPr>
            <p:ph type="ftr" sz="quarter" idx="11"/>
          </p:nvPr>
        </p:nvSpPr>
        <p:spPr/>
        <p:txBody>
          <a:bodyPr/>
          <a:lstStyle>
            <a:lvl1pPr>
              <a:defRPr/>
            </a:lvl1pPr>
          </a:lstStyle>
          <a:p>
            <a:r>
              <a:rPr lang="de-DE" altLang="en-US">
                <a:solidFill>
                  <a:srgbClr val="FFFFCC"/>
                </a:solidFill>
              </a:rPr>
              <a:t>CC BY-SA 3.0 DE T. Hempel</a:t>
            </a:r>
          </a:p>
        </p:txBody>
      </p:sp>
      <p:sp>
        <p:nvSpPr>
          <p:cNvPr id="6" name="Foliennummernplatzhalter 5"/>
          <p:cNvSpPr>
            <a:spLocks noGrp="1"/>
          </p:cNvSpPr>
          <p:nvPr>
            <p:ph type="sldNum" sz="quarter" idx="12"/>
          </p:nvPr>
        </p:nvSpPr>
        <p:spPr/>
        <p:txBody>
          <a:bodyPr/>
          <a:lstStyle>
            <a:lvl1pPr>
              <a:defRPr/>
            </a:lvl1pPr>
          </a:lstStyle>
          <a:p>
            <a:fld id="{A1F3A4F1-0B48-42FD-AE5F-79C3CBA9185F}" type="slidenum">
              <a:rPr lang="de-DE" altLang="en-US">
                <a:solidFill>
                  <a:srgbClr val="FFFFCC"/>
                </a:solidFill>
              </a:rPr>
              <a:pPr/>
              <a:t>‹Nr.›</a:t>
            </a:fld>
            <a:r>
              <a:rPr lang="de-DE" altLang="en-US">
                <a:solidFill>
                  <a:srgbClr val="FFFFCC"/>
                </a:solidFill>
              </a:rPr>
              <a:t> von 46</a:t>
            </a:r>
          </a:p>
        </p:txBody>
      </p:sp>
    </p:spTree>
    <p:extLst>
      <p:ext uri="{BB962C8B-B14F-4D97-AF65-F5344CB8AC3E}">
        <p14:creationId xmlns:p14="http://schemas.microsoft.com/office/powerpoint/2010/main" val="1831258450"/>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lvl1pPr>
              <a:defRPr/>
            </a:lvl1pPr>
          </a:lstStyle>
          <a:p>
            <a:r>
              <a:rPr lang="de-DE">
                <a:solidFill>
                  <a:srgbClr val="FFFFCC"/>
                </a:solidFill>
              </a:rPr>
              <a:t>01.09.2010</a:t>
            </a:r>
            <a:endParaRPr lang="de-DE" altLang="en-US">
              <a:solidFill>
                <a:srgbClr val="FFFFCC"/>
              </a:solidFill>
            </a:endParaRPr>
          </a:p>
        </p:txBody>
      </p:sp>
      <p:sp>
        <p:nvSpPr>
          <p:cNvPr id="5" name="Fußzeilenplatzhalter 4"/>
          <p:cNvSpPr>
            <a:spLocks noGrp="1"/>
          </p:cNvSpPr>
          <p:nvPr>
            <p:ph type="ftr" sz="quarter" idx="11"/>
          </p:nvPr>
        </p:nvSpPr>
        <p:spPr/>
        <p:txBody>
          <a:bodyPr/>
          <a:lstStyle>
            <a:lvl1pPr>
              <a:defRPr/>
            </a:lvl1pPr>
          </a:lstStyle>
          <a:p>
            <a:r>
              <a:rPr lang="de-DE" altLang="en-US">
                <a:solidFill>
                  <a:srgbClr val="FFFFCC"/>
                </a:solidFill>
              </a:rPr>
              <a:t>CC BY-SA 3.0 DE T. Hempel</a:t>
            </a:r>
          </a:p>
        </p:txBody>
      </p:sp>
      <p:sp>
        <p:nvSpPr>
          <p:cNvPr id="6" name="Foliennummernplatzhalter 5"/>
          <p:cNvSpPr>
            <a:spLocks noGrp="1"/>
          </p:cNvSpPr>
          <p:nvPr>
            <p:ph type="sldNum" sz="quarter" idx="12"/>
          </p:nvPr>
        </p:nvSpPr>
        <p:spPr/>
        <p:txBody>
          <a:bodyPr/>
          <a:lstStyle>
            <a:lvl1pPr>
              <a:defRPr/>
            </a:lvl1pPr>
          </a:lstStyle>
          <a:p>
            <a:fld id="{0A20FA7C-3BAD-4B24-8C1C-DEC479FBAC3B}" type="slidenum">
              <a:rPr lang="de-DE" altLang="en-US" smtClean="0">
                <a:solidFill>
                  <a:srgbClr val="FFFFCC"/>
                </a:solidFill>
              </a:rPr>
              <a:pPr/>
              <a:t>‹Nr.›</a:t>
            </a:fld>
            <a:r>
              <a:rPr lang="de-DE" altLang="en-US" dirty="0">
                <a:solidFill>
                  <a:srgbClr val="FFFFCC"/>
                </a:solidFill>
              </a:rPr>
              <a:t> </a:t>
            </a:r>
          </a:p>
        </p:txBody>
      </p:sp>
    </p:spTree>
    <p:extLst>
      <p:ext uri="{BB962C8B-B14F-4D97-AF65-F5344CB8AC3E}">
        <p14:creationId xmlns:p14="http://schemas.microsoft.com/office/powerpoint/2010/main" val="2838078917"/>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02570" y="3672418"/>
            <a:ext cx="8636000" cy="1135063"/>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802570" y="2422261"/>
            <a:ext cx="8636000" cy="1250156"/>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 bearbeiten</a:t>
            </a:r>
          </a:p>
        </p:txBody>
      </p:sp>
      <p:sp>
        <p:nvSpPr>
          <p:cNvPr id="4" name="Datumsplatzhalter 3"/>
          <p:cNvSpPr>
            <a:spLocks noGrp="1"/>
          </p:cNvSpPr>
          <p:nvPr>
            <p:ph type="dt" sz="half" idx="10"/>
          </p:nvPr>
        </p:nvSpPr>
        <p:spPr/>
        <p:txBody>
          <a:bodyPr/>
          <a:lstStyle>
            <a:lvl1pPr>
              <a:defRPr/>
            </a:lvl1pPr>
          </a:lstStyle>
          <a:p>
            <a:r>
              <a:rPr lang="de-DE">
                <a:solidFill>
                  <a:srgbClr val="FFFFCC"/>
                </a:solidFill>
              </a:rPr>
              <a:t>01.09.2010</a:t>
            </a:r>
            <a:endParaRPr lang="de-DE" altLang="en-US">
              <a:solidFill>
                <a:srgbClr val="FFFFCC"/>
              </a:solidFill>
            </a:endParaRPr>
          </a:p>
        </p:txBody>
      </p:sp>
      <p:sp>
        <p:nvSpPr>
          <p:cNvPr id="5" name="Fußzeilenplatzhalter 4"/>
          <p:cNvSpPr>
            <a:spLocks noGrp="1"/>
          </p:cNvSpPr>
          <p:nvPr>
            <p:ph type="ftr" sz="quarter" idx="11"/>
          </p:nvPr>
        </p:nvSpPr>
        <p:spPr/>
        <p:txBody>
          <a:bodyPr/>
          <a:lstStyle>
            <a:lvl1pPr>
              <a:defRPr/>
            </a:lvl1pPr>
          </a:lstStyle>
          <a:p>
            <a:r>
              <a:rPr lang="de-DE" altLang="en-US">
                <a:solidFill>
                  <a:srgbClr val="FFFFCC"/>
                </a:solidFill>
              </a:rPr>
              <a:t>CC BY-SA 3.0 DE T. Hempel</a:t>
            </a:r>
          </a:p>
        </p:txBody>
      </p:sp>
      <p:sp>
        <p:nvSpPr>
          <p:cNvPr id="6" name="Foliennummernplatzhalter 5"/>
          <p:cNvSpPr>
            <a:spLocks noGrp="1"/>
          </p:cNvSpPr>
          <p:nvPr>
            <p:ph type="sldNum" sz="quarter" idx="12"/>
          </p:nvPr>
        </p:nvSpPr>
        <p:spPr/>
        <p:txBody>
          <a:bodyPr/>
          <a:lstStyle>
            <a:lvl1pPr>
              <a:defRPr/>
            </a:lvl1pPr>
          </a:lstStyle>
          <a:p>
            <a:fld id="{EDDC9CDB-51E3-4236-A0A8-DE1F83223309}" type="slidenum">
              <a:rPr lang="de-DE" altLang="en-US" smtClean="0">
                <a:solidFill>
                  <a:srgbClr val="FFFFCC"/>
                </a:solidFill>
              </a:rPr>
              <a:pPr/>
              <a:t>‹Nr.›</a:t>
            </a:fld>
            <a:endParaRPr lang="de-DE" altLang="en-US" dirty="0">
              <a:solidFill>
                <a:srgbClr val="FFFFCC"/>
              </a:solidFill>
            </a:endParaRPr>
          </a:p>
        </p:txBody>
      </p:sp>
    </p:spTree>
    <p:extLst>
      <p:ext uri="{BB962C8B-B14F-4D97-AF65-F5344CB8AC3E}">
        <p14:creationId xmlns:p14="http://schemas.microsoft.com/office/powerpoint/2010/main" val="2168857164"/>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199322" y="997479"/>
            <a:ext cx="4834819" cy="44397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5203474" y="997479"/>
            <a:ext cx="4836583" cy="44397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lvl1pPr>
              <a:defRPr/>
            </a:lvl1pPr>
          </a:lstStyle>
          <a:p>
            <a:r>
              <a:rPr lang="de-DE">
                <a:solidFill>
                  <a:srgbClr val="FFFFCC"/>
                </a:solidFill>
              </a:rPr>
              <a:t>01.09.2010</a:t>
            </a:r>
            <a:endParaRPr lang="de-DE" altLang="en-US">
              <a:solidFill>
                <a:srgbClr val="FFFFCC"/>
              </a:solidFill>
            </a:endParaRPr>
          </a:p>
        </p:txBody>
      </p:sp>
      <p:sp>
        <p:nvSpPr>
          <p:cNvPr id="6" name="Fußzeilenplatzhalter 5"/>
          <p:cNvSpPr>
            <a:spLocks noGrp="1"/>
          </p:cNvSpPr>
          <p:nvPr>
            <p:ph type="ftr" sz="quarter" idx="11"/>
          </p:nvPr>
        </p:nvSpPr>
        <p:spPr/>
        <p:txBody>
          <a:bodyPr/>
          <a:lstStyle>
            <a:lvl1pPr>
              <a:defRPr/>
            </a:lvl1pPr>
          </a:lstStyle>
          <a:p>
            <a:r>
              <a:rPr lang="de-DE" altLang="en-US">
                <a:solidFill>
                  <a:srgbClr val="FFFFCC"/>
                </a:solidFill>
              </a:rPr>
              <a:t>CC BY-SA 3.0 DE T. Hempel</a:t>
            </a:r>
          </a:p>
        </p:txBody>
      </p:sp>
      <p:sp>
        <p:nvSpPr>
          <p:cNvPr id="7" name="Foliennummernplatzhalter 6"/>
          <p:cNvSpPr>
            <a:spLocks noGrp="1"/>
          </p:cNvSpPr>
          <p:nvPr>
            <p:ph type="sldNum" sz="quarter" idx="12"/>
          </p:nvPr>
        </p:nvSpPr>
        <p:spPr/>
        <p:txBody>
          <a:bodyPr/>
          <a:lstStyle>
            <a:lvl1pPr>
              <a:defRPr/>
            </a:lvl1pPr>
          </a:lstStyle>
          <a:p>
            <a:fld id="{E7E435D1-3E11-45F8-A0EB-CDBD0E31E541}" type="slidenum">
              <a:rPr lang="de-DE" altLang="en-US" smtClean="0">
                <a:solidFill>
                  <a:srgbClr val="FFFFCC"/>
                </a:solidFill>
              </a:rPr>
              <a:pPr/>
              <a:t>‹Nr.›</a:t>
            </a:fld>
            <a:endParaRPr lang="de-DE" altLang="en-US" dirty="0">
              <a:solidFill>
                <a:srgbClr val="FFFFCC"/>
              </a:solidFill>
            </a:endParaRPr>
          </a:p>
        </p:txBody>
      </p:sp>
    </p:spTree>
    <p:extLst>
      <p:ext uri="{BB962C8B-B14F-4D97-AF65-F5344CB8AC3E}">
        <p14:creationId xmlns:p14="http://schemas.microsoft.com/office/powerpoint/2010/main" val="2218256378"/>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39440" y="985293"/>
            <a:ext cx="4880542" cy="43204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Textmasterformat bearbeiten</a:t>
            </a:r>
          </a:p>
        </p:txBody>
      </p:sp>
      <p:sp>
        <p:nvSpPr>
          <p:cNvPr id="4" name="Inhaltsplatzhalter 3"/>
          <p:cNvSpPr>
            <a:spLocks noGrp="1"/>
          </p:cNvSpPr>
          <p:nvPr>
            <p:ph sz="half" idx="2"/>
          </p:nvPr>
        </p:nvSpPr>
        <p:spPr>
          <a:xfrm>
            <a:off x="39440" y="1489348"/>
            <a:ext cx="4880542" cy="39604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Textplatzhalter 4"/>
          <p:cNvSpPr>
            <a:spLocks noGrp="1"/>
          </p:cNvSpPr>
          <p:nvPr>
            <p:ph type="body" sz="quarter" idx="3"/>
          </p:nvPr>
        </p:nvSpPr>
        <p:spPr>
          <a:xfrm>
            <a:off x="5149473" y="981986"/>
            <a:ext cx="4891079" cy="43535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Textmasterformat bearbeiten</a:t>
            </a:r>
          </a:p>
        </p:txBody>
      </p:sp>
      <p:sp>
        <p:nvSpPr>
          <p:cNvPr id="6" name="Inhaltsplatzhalter 5"/>
          <p:cNvSpPr>
            <a:spLocks noGrp="1"/>
          </p:cNvSpPr>
          <p:nvPr>
            <p:ph sz="quarter" idx="4"/>
          </p:nvPr>
        </p:nvSpPr>
        <p:spPr>
          <a:xfrm>
            <a:off x="5161140" y="1489348"/>
            <a:ext cx="4879411" cy="39604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7" name="Datumsplatzhalter 6"/>
          <p:cNvSpPr>
            <a:spLocks noGrp="1"/>
          </p:cNvSpPr>
          <p:nvPr>
            <p:ph type="dt" sz="half" idx="10"/>
          </p:nvPr>
        </p:nvSpPr>
        <p:spPr/>
        <p:txBody>
          <a:bodyPr/>
          <a:lstStyle>
            <a:lvl1pPr>
              <a:defRPr/>
            </a:lvl1pPr>
          </a:lstStyle>
          <a:p>
            <a:r>
              <a:rPr lang="de-DE">
                <a:solidFill>
                  <a:srgbClr val="FFFFCC"/>
                </a:solidFill>
              </a:rPr>
              <a:t>01.09.2010</a:t>
            </a:r>
            <a:endParaRPr lang="de-DE" altLang="en-US">
              <a:solidFill>
                <a:srgbClr val="FFFFCC"/>
              </a:solidFill>
            </a:endParaRPr>
          </a:p>
        </p:txBody>
      </p:sp>
      <p:sp>
        <p:nvSpPr>
          <p:cNvPr id="8" name="Fußzeilenplatzhalter 7"/>
          <p:cNvSpPr>
            <a:spLocks noGrp="1"/>
          </p:cNvSpPr>
          <p:nvPr>
            <p:ph type="ftr" sz="quarter" idx="11"/>
          </p:nvPr>
        </p:nvSpPr>
        <p:spPr/>
        <p:txBody>
          <a:bodyPr/>
          <a:lstStyle>
            <a:lvl1pPr>
              <a:defRPr/>
            </a:lvl1pPr>
          </a:lstStyle>
          <a:p>
            <a:r>
              <a:rPr lang="de-DE" altLang="en-US">
                <a:solidFill>
                  <a:srgbClr val="FFFFCC"/>
                </a:solidFill>
              </a:rPr>
              <a:t>CC BY-SA 3.0 DE T. Hempel</a:t>
            </a:r>
          </a:p>
        </p:txBody>
      </p:sp>
      <p:sp>
        <p:nvSpPr>
          <p:cNvPr id="9" name="Foliennummernplatzhalter 8"/>
          <p:cNvSpPr>
            <a:spLocks noGrp="1"/>
          </p:cNvSpPr>
          <p:nvPr>
            <p:ph type="sldNum" sz="quarter" idx="12"/>
          </p:nvPr>
        </p:nvSpPr>
        <p:spPr/>
        <p:txBody>
          <a:bodyPr/>
          <a:lstStyle>
            <a:lvl1pPr>
              <a:defRPr/>
            </a:lvl1pPr>
          </a:lstStyle>
          <a:p>
            <a:fld id="{B8B2BCA1-12B0-4123-9B4C-B42BFC059376}" type="slidenum">
              <a:rPr lang="de-DE" altLang="en-US" smtClean="0">
                <a:solidFill>
                  <a:srgbClr val="FFFFCC"/>
                </a:solidFill>
              </a:rPr>
              <a:pPr/>
              <a:t>‹Nr.›</a:t>
            </a:fld>
            <a:r>
              <a:rPr lang="de-DE" altLang="en-US" dirty="0">
                <a:solidFill>
                  <a:srgbClr val="FFFFCC"/>
                </a:solidFill>
              </a:rPr>
              <a:t> von 9</a:t>
            </a:r>
          </a:p>
        </p:txBody>
      </p:sp>
      <p:sp>
        <p:nvSpPr>
          <p:cNvPr id="10" name="Titel 1"/>
          <p:cNvSpPr>
            <a:spLocks noGrp="1"/>
          </p:cNvSpPr>
          <p:nvPr>
            <p:ph type="title"/>
          </p:nvPr>
        </p:nvSpPr>
        <p:spPr>
          <a:xfrm>
            <a:off x="1021293" y="104511"/>
            <a:ext cx="8219169" cy="652198"/>
          </a:xfrm>
        </p:spPr>
        <p:txBody>
          <a:bodyPr/>
          <a:lstStyle>
            <a:lvl1pPr algn="l" rtl="0" fontAlgn="base">
              <a:spcBef>
                <a:spcPct val="0"/>
              </a:spcBef>
              <a:spcAft>
                <a:spcPct val="0"/>
              </a:spcAft>
              <a:defRPr lang="de-DE" sz="3900" b="1" dirty="0">
                <a:solidFill>
                  <a:schemeClr val="tx2"/>
                </a:solidFill>
                <a:latin typeface="+mj-lt"/>
                <a:ea typeface="+mj-ea"/>
                <a:cs typeface="+mj-cs"/>
              </a:defRPr>
            </a:lvl1pPr>
          </a:lstStyle>
          <a:p>
            <a:r>
              <a:rPr lang="de-DE" dirty="0"/>
              <a:t>Titelmasterformat durch Klicken bearbeiten</a:t>
            </a:r>
          </a:p>
        </p:txBody>
      </p:sp>
      <p:cxnSp>
        <p:nvCxnSpPr>
          <p:cNvPr id="12" name="Gerade Verbindung 11"/>
          <p:cNvCxnSpPr/>
          <p:nvPr userDrawn="1"/>
        </p:nvCxnSpPr>
        <p:spPr bwMode="auto">
          <a:xfrm>
            <a:off x="39440" y="1417342"/>
            <a:ext cx="10001111" cy="1"/>
          </a:xfrm>
          <a:prstGeom prst="line">
            <a:avLst/>
          </a:prstGeom>
          <a:ln/>
          <a:extLst/>
        </p:spPr>
        <p:style>
          <a:lnRef idx="2">
            <a:schemeClr val="accent2"/>
          </a:lnRef>
          <a:fillRef idx="0">
            <a:schemeClr val="accent2"/>
          </a:fillRef>
          <a:effectRef idx="1">
            <a:schemeClr val="accent2"/>
          </a:effectRef>
          <a:fontRef idx="minor">
            <a:schemeClr val="tx1"/>
          </a:fontRef>
        </p:style>
      </p:cxnSp>
      <p:cxnSp>
        <p:nvCxnSpPr>
          <p:cNvPr id="15" name="Gerade Verbindung 14"/>
          <p:cNvCxnSpPr>
            <a:endCxn id="8" idx="0"/>
          </p:cNvCxnSpPr>
          <p:nvPr userDrawn="1"/>
        </p:nvCxnSpPr>
        <p:spPr bwMode="auto">
          <a:xfrm>
            <a:off x="5040314" y="985294"/>
            <a:ext cx="0" cy="4512749"/>
          </a:xfrm>
          <a:prstGeom prst="line">
            <a:avLst/>
          </a:prstGeom>
          <a:ln/>
          <a:extLst/>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169703716"/>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lvl1pPr>
              <a:defRPr/>
            </a:lvl1pPr>
          </a:lstStyle>
          <a:p>
            <a:r>
              <a:rPr lang="de-DE">
                <a:solidFill>
                  <a:srgbClr val="FFFFCC"/>
                </a:solidFill>
              </a:rPr>
              <a:t>01.09.2010</a:t>
            </a:r>
            <a:endParaRPr lang="de-DE" altLang="en-US">
              <a:solidFill>
                <a:srgbClr val="FFFFCC"/>
              </a:solidFill>
            </a:endParaRPr>
          </a:p>
        </p:txBody>
      </p:sp>
      <p:sp>
        <p:nvSpPr>
          <p:cNvPr id="4" name="Fußzeilenplatzhalter 3"/>
          <p:cNvSpPr>
            <a:spLocks noGrp="1"/>
          </p:cNvSpPr>
          <p:nvPr>
            <p:ph type="ftr" sz="quarter" idx="11"/>
          </p:nvPr>
        </p:nvSpPr>
        <p:spPr/>
        <p:txBody>
          <a:bodyPr/>
          <a:lstStyle>
            <a:lvl1pPr>
              <a:defRPr/>
            </a:lvl1pPr>
          </a:lstStyle>
          <a:p>
            <a:r>
              <a:rPr lang="de-DE" altLang="en-US">
                <a:solidFill>
                  <a:srgbClr val="FFFFCC"/>
                </a:solidFill>
              </a:rPr>
              <a:t>CC BY-SA 3.0 DE T. Hempel</a:t>
            </a:r>
          </a:p>
        </p:txBody>
      </p:sp>
      <p:sp>
        <p:nvSpPr>
          <p:cNvPr id="5" name="Foliennummernplatzhalter 4"/>
          <p:cNvSpPr>
            <a:spLocks noGrp="1"/>
          </p:cNvSpPr>
          <p:nvPr>
            <p:ph type="sldNum" sz="quarter" idx="12"/>
          </p:nvPr>
        </p:nvSpPr>
        <p:spPr/>
        <p:txBody>
          <a:bodyPr/>
          <a:lstStyle>
            <a:lvl1pPr>
              <a:defRPr/>
            </a:lvl1pPr>
          </a:lstStyle>
          <a:p>
            <a:fld id="{5C592C5E-A7FB-493F-97D0-67D0EA0FF6D1}" type="slidenum">
              <a:rPr lang="de-DE" altLang="en-US" smtClean="0">
                <a:solidFill>
                  <a:srgbClr val="FFFFCC"/>
                </a:solidFill>
              </a:rPr>
              <a:pPr/>
              <a:t>‹Nr.›</a:t>
            </a:fld>
            <a:endParaRPr lang="de-DE" altLang="en-US" dirty="0">
              <a:solidFill>
                <a:srgbClr val="FFFFCC"/>
              </a:solidFill>
            </a:endParaRPr>
          </a:p>
        </p:txBody>
      </p:sp>
    </p:spTree>
    <p:extLst>
      <p:ext uri="{BB962C8B-B14F-4D97-AF65-F5344CB8AC3E}">
        <p14:creationId xmlns:p14="http://schemas.microsoft.com/office/powerpoint/2010/main" val="4084726575"/>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lvl1pPr>
              <a:defRPr/>
            </a:lvl1pPr>
          </a:lstStyle>
          <a:p>
            <a:r>
              <a:rPr lang="de-DE">
                <a:solidFill>
                  <a:srgbClr val="FFFFCC"/>
                </a:solidFill>
              </a:rPr>
              <a:t>01.09.2010</a:t>
            </a:r>
            <a:endParaRPr lang="de-DE" altLang="en-US">
              <a:solidFill>
                <a:srgbClr val="FFFFCC"/>
              </a:solidFill>
            </a:endParaRPr>
          </a:p>
        </p:txBody>
      </p:sp>
      <p:sp>
        <p:nvSpPr>
          <p:cNvPr id="3" name="Fußzeilenplatzhalter 2"/>
          <p:cNvSpPr>
            <a:spLocks noGrp="1"/>
          </p:cNvSpPr>
          <p:nvPr>
            <p:ph type="ftr" sz="quarter" idx="11"/>
          </p:nvPr>
        </p:nvSpPr>
        <p:spPr/>
        <p:txBody>
          <a:bodyPr/>
          <a:lstStyle>
            <a:lvl1pPr>
              <a:defRPr/>
            </a:lvl1pPr>
          </a:lstStyle>
          <a:p>
            <a:r>
              <a:rPr lang="de-DE" altLang="en-US">
                <a:solidFill>
                  <a:srgbClr val="FFFFCC"/>
                </a:solidFill>
              </a:rPr>
              <a:t>CC BY-SA 3.0 DE T. Hempel</a:t>
            </a:r>
          </a:p>
        </p:txBody>
      </p:sp>
      <p:sp>
        <p:nvSpPr>
          <p:cNvPr id="4" name="Foliennummernplatzhalter 3"/>
          <p:cNvSpPr>
            <a:spLocks noGrp="1"/>
          </p:cNvSpPr>
          <p:nvPr>
            <p:ph type="sldNum" sz="quarter" idx="12"/>
          </p:nvPr>
        </p:nvSpPr>
        <p:spPr/>
        <p:txBody>
          <a:bodyPr/>
          <a:lstStyle>
            <a:lvl1pPr>
              <a:defRPr/>
            </a:lvl1pPr>
          </a:lstStyle>
          <a:p>
            <a:fld id="{4465B080-1BFC-46A8-8B92-B47A4A8BD88E}" type="slidenum">
              <a:rPr lang="de-DE" altLang="en-US" smtClean="0">
                <a:solidFill>
                  <a:srgbClr val="FFFFCC"/>
                </a:solidFill>
              </a:rPr>
              <a:pPr/>
              <a:t>‹Nr.›</a:t>
            </a:fld>
            <a:endParaRPr lang="de-DE" altLang="en-US" dirty="0">
              <a:solidFill>
                <a:srgbClr val="FFFFCC"/>
              </a:solidFill>
            </a:endParaRPr>
          </a:p>
        </p:txBody>
      </p:sp>
    </p:spTree>
    <p:extLst>
      <p:ext uri="{BB962C8B-B14F-4D97-AF65-F5344CB8AC3E}">
        <p14:creationId xmlns:p14="http://schemas.microsoft.com/office/powerpoint/2010/main" val="342277270"/>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508002" y="227543"/>
            <a:ext cx="3342570" cy="968375"/>
          </a:xfrm>
        </p:spPr>
        <p:txBody>
          <a:bodyPr/>
          <a:lstStyle>
            <a:lvl1pPr algn="l">
              <a:defRPr sz="2000" b="1"/>
            </a:lvl1pPr>
          </a:lstStyle>
          <a:p>
            <a:r>
              <a:rPr lang="de-DE"/>
              <a:t>Titelmasterformat durch Klicken bearbeiten</a:t>
            </a:r>
          </a:p>
        </p:txBody>
      </p:sp>
      <p:sp>
        <p:nvSpPr>
          <p:cNvPr id="3" name="Inhaltsplatzhalter 2"/>
          <p:cNvSpPr>
            <a:spLocks noGrp="1"/>
          </p:cNvSpPr>
          <p:nvPr>
            <p:ph idx="1"/>
          </p:nvPr>
        </p:nvSpPr>
        <p:spPr>
          <a:xfrm>
            <a:off x="3972278" y="227542"/>
            <a:ext cx="5679722"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508002" y="1195918"/>
            <a:ext cx="3342570"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lvl1pPr>
              <a:defRPr/>
            </a:lvl1pPr>
          </a:lstStyle>
          <a:p>
            <a:r>
              <a:rPr lang="de-DE">
                <a:solidFill>
                  <a:srgbClr val="FFFFCC"/>
                </a:solidFill>
              </a:rPr>
              <a:t>01.09.2010</a:t>
            </a:r>
            <a:endParaRPr lang="de-DE" altLang="en-US">
              <a:solidFill>
                <a:srgbClr val="FFFFCC"/>
              </a:solidFill>
            </a:endParaRPr>
          </a:p>
        </p:txBody>
      </p:sp>
      <p:sp>
        <p:nvSpPr>
          <p:cNvPr id="6" name="Fußzeilenplatzhalter 5"/>
          <p:cNvSpPr>
            <a:spLocks noGrp="1"/>
          </p:cNvSpPr>
          <p:nvPr>
            <p:ph type="ftr" sz="quarter" idx="11"/>
          </p:nvPr>
        </p:nvSpPr>
        <p:spPr/>
        <p:txBody>
          <a:bodyPr/>
          <a:lstStyle>
            <a:lvl1pPr>
              <a:defRPr/>
            </a:lvl1pPr>
          </a:lstStyle>
          <a:p>
            <a:r>
              <a:rPr lang="de-DE" altLang="en-US">
                <a:solidFill>
                  <a:srgbClr val="FFFFCC"/>
                </a:solidFill>
              </a:rPr>
              <a:t>CC BY-SA 3.0 DE T. Hempel</a:t>
            </a:r>
          </a:p>
        </p:txBody>
      </p:sp>
      <p:sp>
        <p:nvSpPr>
          <p:cNvPr id="7" name="Foliennummernplatzhalter 6"/>
          <p:cNvSpPr>
            <a:spLocks noGrp="1"/>
          </p:cNvSpPr>
          <p:nvPr>
            <p:ph type="sldNum" sz="quarter" idx="12"/>
          </p:nvPr>
        </p:nvSpPr>
        <p:spPr/>
        <p:txBody>
          <a:bodyPr/>
          <a:lstStyle>
            <a:lvl1pPr>
              <a:defRPr/>
            </a:lvl1pPr>
          </a:lstStyle>
          <a:p>
            <a:fld id="{D0166023-4CB4-4798-A7B0-404B464A441E}" type="slidenum">
              <a:rPr lang="de-DE" altLang="en-US" smtClean="0">
                <a:solidFill>
                  <a:srgbClr val="FFFFCC"/>
                </a:solidFill>
              </a:rPr>
              <a:pPr/>
              <a:t>‹Nr.›</a:t>
            </a:fld>
            <a:endParaRPr lang="de-DE" altLang="en-US" dirty="0">
              <a:solidFill>
                <a:srgbClr val="FFFFCC"/>
              </a:solidFill>
            </a:endParaRPr>
          </a:p>
        </p:txBody>
      </p:sp>
    </p:spTree>
    <p:extLst>
      <p:ext uri="{BB962C8B-B14F-4D97-AF65-F5344CB8AC3E}">
        <p14:creationId xmlns:p14="http://schemas.microsoft.com/office/powerpoint/2010/main" val="3978533988"/>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991431" y="4000500"/>
            <a:ext cx="6096000" cy="472282"/>
          </a:xfrm>
        </p:spPr>
        <p:txBody>
          <a:bodyPr/>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991431" y="510646"/>
            <a:ext cx="60960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991431" y="4472782"/>
            <a:ext cx="60960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lvl1pPr>
              <a:defRPr/>
            </a:lvl1pPr>
          </a:lstStyle>
          <a:p>
            <a:r>
              <a:rPr lang="de-DE">
                <a:solidFill>
                  <a:srgbClr val="FFFFCC"/>
                </a:solidFill>
              </a:rPr>
              <a:t>01.09.2010</a:t>
            </a:r>
            <a:endParaRPr lang="de-DE" altLang="en-US">
              <a:solidFill>
                <a:srgbClr val="FFFFCC"/>
              </a:solidFill>
            </a:endParaRPr>
          </a:p>
        </p:txBody>
      </p:sp>
      <p:sp>
        <p:nvSpPr>
          <p:cNvPr id="6" name="Fußzeilenplatzhalter 5"/>
          <p:cNvSpPr>
            <a:spLocks noGrp="1"/>
          </p:cNvSpPr>
          <p:nvPr>
            <p:ph type="ftr" sz="quarter" idx="11"/>
          </p:nvPr>
        </p:nvSpPr>
        <p:spPr/>
        <p:txBody>
          <a:bodyPr/>
          <a:lstStyle>
            <a:lvl1pPr>
              <a:defRPr/>
            </a:lvl1pPr>
          </a:lstStyle>
          <a:p>
            <a:r>
              <a:rPr lang="de-DE" altLang="en-US">
                <a:solidFill>
                  <a:srgbClr val="FFFFCC"/>
                </a:solidFill>
              </a:rPr>
              <a:t>CC BY-SA 3.0 DE T. Hempel</a:t>
            </a:r>
          </a:p>
        </p:txBody>
      </p:sp>
      <p:sp>
        <p:nvSpPr>
          <p:cNvPr id="7" name="Foliennummernplatzhalter 6"/>
          <p:cNvSpPr>
            <a:spLocks noGrp="1"/>
          </p:cNvSpPr>
          <p:nvPr>
            <p:ph type="sldNum" sz="quarter" idx="12"/>
          </p:nvPr>
        </p:nvSpPr>
        <p:spPr/>
        <p:txBody>
          <a:bodyPr/>
          <a:lstStyle>
            <a:lvl1pPr>
              <a:defRPr/>
            </a:lvl1pPr>
          </a:lstStyle>
          <a:p>
            <a:fld id="{38F71358-1BD5-4A0D-86C2-2106FE661DD4}" type="slidenum">
              <a:rPr lang="de-DE" altLang="en-US" smtClean="0">
                <a:solidFill>
                  <a:srgbClr val="FFFFCC"/>
                </a:solidFill>
              </a:rPr>
              <a:pPr/>
              <a:t>‹Nr.›</a:t>
            </a:fld>
            <a:endParaRPr lang="de-DE" altLang="en-US" dirty="0">
              <a:solidFill>
                <a:srgbClr val="FFFFCC"/>
              </a:solidFill>
            </a:endParaRPr>
          </a:p>
        </p:txBody>
      </p:sp>
    </p:spTree>
    <p:extLst>
      <p:ext uri="{BB962C8B-B14F-4D97-AF65-F5344CB8AC3E}">
        <p14:creationId xmlns:p14="http://schemas.microsoft.com/office/powerpoint/2010/main" val="2307242993"/>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6600"/>
        </a:solidFill>
        <a:effectLst/>
      </p:bgPr>
    </p:bg>
    <p:spTree>
      <p:nvGrpSpPr>
        <p:cNvPr id="1" name=""/>
        <p:cNvGrpSpPr/>
        <p:nvPr/>
      </p:nvGrpSpPr>
      <p:grpSpPr>
        <a:xfrm>
          <a:off x="0" y="0"/>
          <a:ext cx="0" cy="0"/>
          <a:chOff x="0" y="0"/>
          <a:chExt cx="0" cy="0"/>
        </a:xfrm>
      </p:grpSpPr>
      <p:sp>
        <p:nvSpPr>
          <p:cNvPr id="77867" name="Rectangle 43"/>
          <p:cNvSpPr>
            <a:spLocks noChangeArrowheads="1"/>
          </p:cNvSpPr>
          <p:nvPr userDrawn="1"/>
        </p:nvSpPr>
        <p:spPr bwMode="auto">
          <a:xfrm>
            <a:off x="0" y="889870"/>
            <a:ext cx="10160000" cy="4608172"/>
          </a:xfrm>
          <a:prstGeom prst="rect">
            <a:avLst/>
          </a:prstGeom>
          <a:solidFill>
            <a:schemeClr val="tx2"/>
          </a:solid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solidFill>
                <a:srgbClr val="FFFFCC"/>
              </a:solidFill>
            </a:endParaRPr>
          </a:p>
        </p:txBody>
      </p:sp>
      <p:sp>
        <p:nvSpPr>
          <p:cNvPr id="77827" name="Rectangle 3"/>
          <p:cNvSpPr>
            <a:spLocks noGrp="1" noChangeArrowheads="1"/>
          </p:cNvSpPr>
          <p:nvPr>
            <p:ph type="title"/>
          </p:nvPr>
        </p:nvSpPr>
        <p:spPr bwMode="auto">
          <a:xfrm>
            <a:off x="925307" y="104511"/>
            <a:ext cx="8403165" cy="652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de-DE" altLang="en-US" dirty="0"/>
              <a:t>Titelmasterformat durch Klicken bearbeiten</a:t>
            </a:r>
          </a:p>
        </p:txBody>
      </p:sp>
      <p:sp>
        <p:nvSpPr>
          <p:cNvPr id="77828" name="Rectangle 4"/>
          <p:cNvSpPr>
            <a:spLocks noGrp="1" noChangeArrowheads="1"/>
          </p:cNvSpPr>
          <p:nvPr>
            <p:ph type="body" idx="1"/>
          </p:nvPr>
        </p:nvSpPr>
        <p:spPr bwMode="auto">
          <a:xfrm>
            <a:off x="54682" y="997479"/>
            <a:ext cx="9985374" cy="44397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DE" altLang="en-US" dirty="0"/>
              <a:t>Textmasterformate durch Klicken bearbeiten</a:t>
            </a:r>
          </a:p>
          <a:p>
            <a:pPr lvl="1"/>
            <a:r>
              <a:rPr lang="de-DE" altLang="en-US" dirty="0"/>
              <a:t>Zweite Ebene</a:t>
            </a:r>
          </a:p>
          <a:p>
            <a:pPr lvl="2"/>
            <a:r>
              <a:rPr lang="de-DE" altLang="en-US" dirty="0"/>
              <a:t>Dritte Ebene</a:t>
            </a:r>
          </a:p>
          <a:p>
            <a:pPr lvl="3"/>
            <a:r>
              <a:rPr lang="de-DE" altLang="en-US" dirty="0"/>
              <a:t>Vierte Ebene</a:t>
            </a:r>
          </a:p>
          <a:p>
            <a:pPr lvl="4"/>
            <a:r>
              <a:rPr lang="de-DE" altLang="en-US" dirty="0"/>
              <a:t>Fünfte Ebene</a:t>
            </a:r>
          </a:p>
        </p:txBody>
      </p:sp>
      <p:sp>
        <p:nvSpPr>
          <p:cNvPr id="77829" name="Rectangle 5"/>
          <p:cNvSpPr>
            <a:spLocks noGrp="1" noChangeArrowheads="1"/>
          </p:cNvSpPr>
          <p:nvPr>
            <p:ph type="dt" sz="half" idx="2"/>
          </p:nvPr>
        </p:nvSpPr>
        <p:spPr bwMode="auto">
          <a:xfrm>
            <a:off x="520349" y="5498043"/>
            <a:ext cx="1278819" cy="150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000"/>
            </a:lvl1pPr>
          </a:lstStyle>
          <a:p>
            <a:r>
              <a:rPr lang="de-DE">
                <a:solidFill>
                  <a:srgbClr val="FFFFCC"/>
                </a:solidFill>
              </a:rPr>
              <a:t>01.09.2010</a:t>
            </a:r>
            <a:endParaRPr lang="de-DE" altLang="en-US">
              <a:solidFill>
                <a:srgbClr val="FFFFCC"/>
              </a:solidFill>
            </a:endParaRPr>
          </a:p>
        </p:txBody>
      </p:sp>
      <p:sp>
        <p:nvSpPr>
          <p:cNvPr id="77830" name="Rectangle 6"/>
          <p:cNvSpPr>
            <a:spLocks noGrp="1" noChangeArrowheads="1"/>
          </p:cNvSpPr>
          <p:nvPr>
            <p:ph type="ftr" sz="quarter" idx="3"/>
          </p:nvPr>
        </p:nvSpPr>
        <p:spPr bwMode="auto">
          <a:xfrm>
            <a:off x="2839863" y="5498043"/>
            <a:ext cx="4400903" cy="150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a:lvl1pPr>
          </a:lstStyle>
          <a:p>
            <a:r>
              <a:rPr lang="de-DE" altLang="en-US">
                <a:solidFill>
                  <a:srgbClr val="FFFFCC"/>
                </a:solidFill>
              </a:rPr>
              <a:t>CC BY-SA 3.0 DE T. Hempel</a:t>
            </a:r>
          </a:p>
        </p:txBody>
      </p:sp>
      <p:sp>
        <p:nvSpPr>
          <p:cNvPr id="77831" name="Rectangle 7"/>
          <p:cNvSpPr>
            <a:spLocks noGrp="1" noChangeArrowheads="1"/>
          </p:cNvSpPr>
          <p:nvPr>
            <p:ph type="sldNum" sz="quarter" idx="4"/>
          </p:nvPr>
        </p:nvSpPr>
        <p:spPr bwMode="auto">
          <a:xfrm>
            <a:off x="7480653" y="5498043"/>
            <a:ext cx="2370667" cy="150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lvl1pPr>
          </a:lstStyle>
          <a:p>
            <a:fld id="{8D8DFE16-A546-4E52-916C-EBD2EEB669B0}" type="slidenum">
              <a:rPr lang="de-DE" altLang="en-US" smtClean="0">
                <a:solidFill>
                  <a:srgbClr val="FFFFCC"/>
                </a:solidFill>
              </a:rPr>
              <a:pPr/>
              <a:t>‹Nr.›</a:t>
            </a:fld>
            <a:endParaRPr lang="de-DE" altLang="en-US" dirty="0">
              <a:solidFill>
                <a:srgbClr val="FFFFCC"/>
              </a:solidFill>
            </a:endParaRPr>
          </a:p>
        </p:txBody>
      </p:sp>
      <p:pic>
        <p:nvPicPr>
          <p:cNvPr id="77866" name="Picture 42"/>
          <p:cNvPicPr>
            <a:picLocks noChangeAspect="1" noChangeArrowheads="1" noCrop="1"/>
          </p:cNvPicPr>
          <p:nvPr userDrawn="1"/>
        </p:nvPicPr>
        <p:blipFill>
          <a:blip r:embed="rId13">
            <a:extLst>
              <a:ext uri="{28A0092B-C50C-407E-A947-70E740481C1C}">
                <a14:useLocalDpi xmlns:a14="http://schemas.microsoft.com/office/drawing/2010/main" val="0"/>
              </a:ext>
            </a:extLst>
          </a:blip>
          <a:stretch>
            <a:fillRect/>
          </a:stretch>
        </p:blipFill>
        <p:spPr bwMode="auto">
          <a:xfrm>
            <a:off x="115389" y="96574"/>
            <a:ext cx="809918" cy="728927"/>
          </a:xfrm>
          <a:prstGeom prst="rect">
            <a:avLst/>
          </a:prstGeom>
          <a:noFill/>
          <a:extLst>
            <a:ext uri="{909E8E84-426E-40DD-AFC4-6F175D3DCCD1}">
              <a14:hiddenFill xmlns:a14="http://schemas.microsoft.com/office/drawing/2010/main">
                <a:solidFill>
                  <a:srgbClr val="FFFFFF"/>
                </a:solidFill>
              </a14:hiddenFill>
            </a:ext>
          </a:extLst>
        </p:spPr>
      </p:pic>
      <p:pic>
        <p:nvPicPr>
          <p:cNvPr id="11" name="Grafik 10"/>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54682" y="5539080"/>
            <a:ext cx="465667" cy="147638"/>
          </a:xfrm>
          <a:prstGeom prst="rect">
            <a:avLst/>
          </a:prstGeom>
        </p:spPr>
      </p:pic>
      <p:pic>
        <p:nvPicPr>
          <p:cNvPr id="12" name="Picture 2" descr="Datei:LÃ¤mpel.jpg">
            <a:extLst>
              <a:ext uri="{FF2B5EF4-FFF2-40B4-BE49-F238E27FC236}">
                <a16:creationId xmlns:a16="http://schemas.microsoft.com/office/drawing/2014/main" id="{04EAA20E-7407-4C57-B9BB-EF57AC421C55}"/>
              </a:ext>
            </a:extLst>
          </p:cNvPr>
          <p:cNvPicPr>
            <a:picLocks noChangeAspect="1" noChangeArrowheads="1"/>
          </p:cNvPicPr>
          <p:nvPr userDrawn="1"/>
        </p:nvPicPr>
        <p:blipFill>
          <a:blip r:embed="rId15" cstate="print">
            <a:extLst>
              <a:ext uri="{28A0092B-C50C-407E-A947-70E740481C1C}">
                <a14:useLocalDpi xmlns:a14="http://schemas.microsoft.com/office/drawing/2010/main" val="0"/>
              </a:ext>
            </a:extLst>
          </a:blip>
          <a:stretch>
            <a:fillRect/>
          </a:stretch>
        </p:blipFill>
        <p:spPr bwMode="auto">
          <a:xfrm>
            <a:off x="9454626" y="4086"/>
            <a:ext cx="705373" cy="885783"/>
          </a:xfrm>
          <a:prstGeom prst="rect">
            <a:avLst/>
          </a:prstGeom>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1005777"/>
      </p:ext>
    </p:extLst>
  </p:cSld>
  <p:clrMap bg1="dk2" tx1="lt1" bg2="dk1"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hf hdr="0" dt="0"/>
  <p:txStyles>
    <p:titleStyle>
      <a:lvl1pPr algn="l" rtl="0" fontAlgn="base">
        <a:spcBef>
          <a:spcPct val="0"/>
        </a:spcBef>
        <a:spcAft>
          <a:spcPct val="0"/>
        </a:spcAft>
        <a:defRPr sz="3900" b="1">
          <a:solidFill>
            <a:schemeClr val="tx2"/>
          </a:solidFill>
          <a:latin typeface="+mj-lt"/>
          <a:ea typeface="+mj-ea"/>
          <a:cs typeface="+mj-cs"/>
        </a:defRPr>
      </a:lvl1pPr>
      <a:lvl2pPr algn="l" rtl="0" fontAlgn="base">
        <a:spcBef>
          <a:spcPct val="0"/>
        </a:spcBef>
        <a:spcAft>
          <a:spcPct val="0"/>
        </a:spcAft>
        <a:defRPr sz="3900" b="1">
          <a:solidFill>
            <a:schemeClr val="tx2"/>
          </a:solidFill>
          <a:latin typeface="Arial" charset="0"/>
        </a:defRPr>
      </a:lvl2pPr>
      <a:lvl3pPr algn="l" rtl="0" fontAlgn="base">
        <a:spcBef>
          <a:spcPct val="0"/>
        </a:spcBef>
        <a:spcAft>
          <a:spcPct val="0"/>
        </a:spcAft>
        <a:defRPr sz="3900" b="1">
          <a:solidFill>
            <a:schemeClr val="tx2"/>
          </a:solidFill>
          <a:latin typeface="Arial" charset="0"/>
        </a:defRPr>
      </a:lvl3pPr>
      <a:lvl4pPr algn="l" rtl="0" fontAlgn="base">
        <a:spcBef>
          <a:spcPct val="0"/>
        </a:spcBef>
        <a:spcAft>
          <a:spcPct val="0"/>
        </a:spcAft>
        <a:defRPr sz="3900" b="1">
          <a:solidFill>
            <a:schemeClr val="tx2"/>
          </a:solidFill>
          <a:latin typeface="Arial" charset="0"/>
        </a:defRPr>
      </a:lvl4pPr>
      <a:lvl5pPr algn="l" rtl="0" fontAlgn="base">
        <a:spcBef>
          <a:spcPct val="0"/>
        </a:spcBef>
        <a:spcAft>
          <a:spcPct val="0"/>
        </a:spcAft>
        <a:defRPr sz="3900" b="1">
          <a:solidFill>
            <a:schemeClr val="tx2"/>
          </a:solidFill>
          <a:latin typeface="Arial" charset="0"/>
        </a:defRPr>
      </a:lvl5pPr>
      <a:lvl6pPr marL="457200" algn="l" rtl="0" fontAlgn="base">
        <a:spcBef>
          <a:spcPct val="0"/>
        </a:spcBef>
        <a:spcAft>
          <a:spcPct val="0"/>
        </a:spcAft>
        <a:defRPr sz="3900" b="1">
          <a:solidFill>
            <a:schemeClr val="tx2"/>
          </a:solidFill>
          <a:latin typeface="Arial" charset="0"/>
        </a:defRPr>
      </a:lvl6pPr>
      <a:lvl7pPr marL="914400" algn="l" rtl="0" fontAlgn="base">
        <a:spcBef>
          <a:spcPct val="0"/>
        </a:spcBef>
        <a:spcAft>
          <a:spcPct val="0"/>
        </a:spcAft>
        <a:defRPr sz="3900" b="1">
          <a:solidFill>
            <a:schemeClr val="tx2"/>
          </a:solidFill>
          <a:latin typeface="Arial" charset="0"/>
        </a:defRPr>
      </a:lvl7pPr>
      <a:lvl8pPr marL="1371600" algn="l" rtl="0" fontAlgn="base">
        <a:spcBef>
          <a:spcPct val="0"/>
        </a:spcBef>
        <a:spcAft>
          <a:spcPct val="0"/>
        </a:spcAft>
        <a:defRPr sz="3900" b="1">
          <a:solidFill>
            <a:schemeClr val="tx2"/>
          </a:solidFill>
          <a:latin typeface="Arial" charset="0"/>
        </a:defRPr>
      </a:lvl8pPr>
      <a:lvl9pPr marL="1828800" algn="l" rtl="0" fontAlgn="base">
        <a:spcBef>
          <a:spcPct val="0"/>
        </a:spcBef>
        <a:spcAft>
          <a:spcPct val="0"/>
        </a:spcAft>
        <a:defRPr sz="3900" b="1">
          <a:solidFill>
            <a:schemeClr val="tx2"/>
          </a:solidFill>
          <a:latin typeface="Arial" charset="0"/>
        </a:defRPr>
      </a:lvl9pPr>
    </p:titleStyle>
    <p:bodyStyle>
      <a:lvl1pPr marL="342900" indent="-342900" algn="l" rtl="0" fontAlgn="base">
        <a:spcBef>
          <a:spcPct val="20000"/>
        </a:spcBef>
        <a:spcAft>
          <a:spcPct val="0"/>
        </a:spcAft>
        <a:buClr>
          <a:srgbClr val="006600"/>
        </a:buClr>
        <a:buSzPct val="70000"/>
        <a:buFont typeface="Wingdings" pitchFamily="2" charset="2"/>
        <a:buChar char="l"/>
        <a:defRPr sz="2600">
          <a:solidFill>
            <a:srgbClr val="006600"/>
          </a:solidFill>
          <a:latin typeface="+mn-lt"/>
          <a:ea typeface="+mn-ea"/>
          <a:cs typeface="+mn-cs"/>
        </a:defRPr>
      </a:lvl1pPr>
      <a:lvl2pPr marL="692150" indent="-347663" algn="l" rtl="0" fontAlgn="base">
        <a:spcBef>
          <a:spcPct val="20000"/>
        </a:spcBef>
        <a:spcAft>
          <a:spcPct val="0"/>
        </a:spcAft>
        <a:buClr>
          <a:schemeClr val="accent2"/>
        </a:buClr>
        <a:buSzPct val="70000"/>
        <a:buFont typeface="Wingdings" pitchFamily="2" charset="2"/>
        <a:buChar char="l"/>
        <a:defRPr sz="2400">
          <a:solidFill>
            <a:srgbClr val="006600"/>
          </a:solidFill>
          <a:latin typeface="+mn-lt"/>
        </a:defRPr>
      </a:lvl2pPr>
      <a:lvl3pPr marL="987425" indent="-293688" algn="l" rtl="0" fontAlgn="base">
        <a:spcBef>
          <a:spcPct val="20000"/>
        </a:spcBef>
        <a:spcAft>
          <a:spcPct val="0"/>
        </a:spcAft>
        <a:buClr>
          <a:schemeClr val="accent1"/>
        </a:buClr>
        <a:buSzPct val="70000"/>
        <a:buFont typeface="Wingdings" pitchFamily="2" charset="2"/>
        <a:buChar char="l"/>
        <a:defRPr sz="2000">
          <a:solidFill>
            <a:srgbClr val="006600"/>
          </a:solidFill>
          <a:latin typeface="+mn-lt"/>
        </a:defRPr>
      </a:lvl3pPr>
      <a:lvl4pPr marL="1281113" indent="-292100" algn="l" rtl="0" fontAlgn="base">
        <a:spcBef>
          <a:spcPct val="20000"/>
        </a:spcBef>
        <a:spcAft>
          <a:spcPct val="0"/>
        </a:spcAft>
        <a:buClr>
          <a:srgbClr val="006600"/>
        </a:buClr>
        <a:buSzPct val="75000"/>
        <a:buFont typeface="Wingdings" pitchFamily="2" charset="2"/>
        <a:buChar char="§"/>
        <a:defRPr sz="2000">
          <a:solidFill>
            <a:srgbClr val="006600"/>
          </a:solidFill>
          <a:latin typeface="+mn-lt"/>
        </a:defRPr>
      </a:lvl4pPr>
      <a:lvl5pPr marL="1598613" indent="-315913" algn="l" rtl="0" fontAlgn="base">
        <a:spcBef>
          <a:spcPct val="20000"/>
        </a:spcBef>
        <a:spcAft>
          <a:spcPct val="0"/>
        </a:spcAft>
        <a:buClr>
          <a:schemeClr val="folHlink"/>
        </a:buClr>
        <a:buSzPct val="80000"/>
        <a:buFont typeface="Wingdings" pitchFamily="2" charset="2"/>
        <a:buChar char="§"/>
        <a:defRPr sz="2000">
          <a:solidFill>
            <a:srgbClr val="006600"/>
          </a:solidFill>
          <a:latin typeface="+mn-lt"/>
        </a:defRPr>
      </a:lvl5pPr>
      <a:lvl6pPr marL="2055813" indent="-315913" algn="l" rtl="0" fontAlgn="base">
        <a:spcBef>
          <a:spcPct val="20000"/>
        </a:spcBef>
        <a:spcAft>
          <a:spcPct val="0"/>
        </a:spcAft>
        <a:buClr>
          <a:schemeClr val="folHlink"/>
        </a:buClr>
        <a:buSzPct val="80000"/>
        <a:buFont typeface="Wingdings" pitchFamily="2" charset="2"/>
        <a:buChar char="§"/>
        <a:defRPr sz="2000">
          <a:solidFill>
            <a:srgbClr val="006600"/>
          </a:solidFill>
          <a:latin typeface="+mn-lt"/>
        </a:defRPr>
      </a:lvl6pPr>
      <a:lvl7pPr marL="2513013" indent="-315913" algn="l" rtl="0" fontAlgn="base">
        <a:spcBef>
          <a:spcPct val="20000"/>
        </a:spcBef>
        <a:spcAft>
          <a:spcPct val="0"/>
        </a:spcAft>
        <a:buClr>
          <a:schemeClr val="folHlink"/>
        </a:buClr>
        <a:buSzPct val="80000"/>
        <a:buFont typeface="Wingdings" pitchFamily="2" charset="2"/>
        <a:buChar char="§"/>
        <a:defRPr sz="2000">
          <a:solidFill>
            <a:srgbClr val="006600"/>
          </a:solidFill>
          <a:latin typeface="+mn-lt"/>
        </a:defRPr>
      </a:lvl7pPr>
      <a:lvl8pPr marL="2970213" indent="-315913" algn="l" rtl="0" fontAlgn="base">
        <a:spcBef>
          <a:spcPct val="20000"/>
        </a:spcBef>
        <a:spcAft>
          <a:spcPct val="0"/>
        </a:spcAft>
        <a:buClr>
          <a:schemeClr val="folHlink"/>
        </a:buClr>
        <a:buSzPct val="80000"/>
        <a:buFont typeface="Wingdings" pitchFamily="2" charset="2"/>
        <a:buChar char="§"/>
        <a:defRPr sz="2000">
          <a:solidFill>
            <a:srgbClr val="006600"/>
          </a:solidFill>
          <a:latin typeface="+mn-lt"/>
        </a:defRPr>
      </a:lvl8pPr>
      <a:lvl9pPr marL="3427413" indent="-315913" algn="l" rtl="0" fontAlgn="base">
        <a:spcBef>
          <a:spcPct val="20000"/>
        </a:spcBef>
        <a:spcAft>
          <a:spcPct val="0"/>
        </a:spcAft>
        <a:buClr>
          <a:schemeClr val="folHlink"/>
        </a:buClr>
        <a:buSzPct val="80000"/>
        <a:buFont typeface="Wingdings" pitchFamily="2" charset="2"/>
        <a:buChar char="§"/>
        <a:defRPr sz="2000">
          <a:solidFill>
            <a:srgbClr val="006600"/>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8.sv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8.sv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8.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Rectangle 4"/>
          <p:cNvSpPr>
            <a:spLocks noGrp="1" noChangeArrowheads="1"/>
          </p:cNvSpPr>
          <p:nvPr>
            <p:ph type="ctrTitle"/>
          </p:nvPr>
        </p:nvSpPr>
        <p:spPr>
          <a:xfrm>
            <a:off x="823913" y="388938"/>
            <a:ext cx="6920383" cy="3404666"/>
          </a:xfrm>
        </p:spPr>
        <p:txBody>
          <a:bodyPr/>
          <a:lstStyle/>
          <a:p>
            <a:r>
              <a:rPr lang="de-DE" dirty="0">
                <a:solidFill>
                  <a:schemeClr val="tx1"/>
                </a:solidFill>
              </a:rPr>
              <a:t>Blockbasierte Programmierung mit </a:t>
            </a:r>
            <a:r>
              <a:rPr lang="de-DE" dirty="0" err="1">
                <a:solidFill>
                  <a:schemeClr val="tx1"/>
                </a:solidFill>
              </a:rPr>
              <a:t>Calliope</a:t>
            </a:r>
            <a:r>
              <a:rPr lang="de-DE" dirty="0">
                <a:solidFill>
                  <a:schemeClr val="tx1"/>
                </a:solidFill>
              </a:rPr>
              <a:t> mini oder  BBC </a:t>
            </a:r>
            <a:r>
              <a:rPr lang="de-DE" dirty="0" err="1">
                <a:solidFill>
                  <a:schemeClr val="tx1"/>
                </a:solidFill>
              </a:rPr>
              <a:t>micro:bit</a:t>
            </a:r>
            <a:endParaRPr lang="de-DE" sz="4000" dirty="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a:t>Aktoren on Board</a:t>
            </a:r>
          </a:p>
        </p:txBody>
      </p:sp>
      <p:sp>
        <p:nvSpPr>
          <p:cNvPr id="4" name="Foliennummernplatzhalter 3"/>
          <p:cNvSpPr>
            <a:spLocks noGrp="1"/>
          </p:cNvSpPr>
          <p:nvPr>
            <p:ph type="sldNum" sz="quarter" idx="12"/>
          </p:nvPr>
        </p:nvSpPr>
        <p:spPr/>
        <p:txBody>
          <a:bodyPr/>
          <a:lstStyle/>
          <a:p>
            <a:fld id="{5C592C5E-A7FB-493F-97D0-67D0EA0FF6D1}" type="slidenum">
              <a:rPr lang="de-DE" altLang="en-US" smtClean="0"/>
              <a:pPr/>
              <a:t>10</a:t>
            </a:fld>
            <a:endParaRPr lang="de-DE" altLang="en-US" dirty="0"/>
          </a:p>
        </p:txBody>
      </p:sp>
      <p:sp>
        <p:nvSpPr>
          <p:cNvPr id="3" name="Fußzeilenplatzhalter 2"/>
          <p:cNvSpPr>
            <a:spLocks noGrp="1"/>
          </p:cNvSpPr>
          <p:nvPr>
            <p:ph type="ftr" sz="quarter" idx="11"/>
          </p:nvPr>
        </p:nvSpPr>
        <p:spPr/>
        <p:txBody>
          <a:bodyPr/>
          <a:lstStyle/>
          <a:p>
            <a:r>
              <a:rPr lang="de-DE" altLang="en-US">
                <a:solidFill>
                  <a:srgbClr val="FFFFCC"/>
                </a:solidFill>
              </a:rPr>
              <a:t>CC BY-SA 3.0 DE T. Hempel</a:t>
            </a:r>
          </a:p>
        </p:txBody>
      </p:sp>
      <p:pic>
        <p:nvPicPr>
          <p:cNvPr id="13" name="Grafik 12">
            <a:extLst>
              <a:ext uri="{FF2B5EF4-FFF2-40B4-BE49-F238E27FC236}">
                <a16:creationId xmlns:a16="http://schemas.microsoft.com/office/drawing/2014/main" id="{FE53661E-4009-4076-ABF5-221F4A663D0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466749" y="1491630"/>
            <a:ext cx="3087799" cy="2731739"/>
          </a:xfrm>
          <a:prstGeom prst="rect">
            <a:avLst/>
          </a:prstGeom>
        </p:spPr>
      </p:pic>
      <p:sp>
        <p:nvSpPr>
          <p:cNvPr id="2" name="Legende: mit gebogener Linie 1">
            <a:extLst>
              <a:ext uri="{FF2B5EF4-FFF2-40B4-BE49-F238E27FC236}">
                <a16:creationId xmlns:a16="http://schemas.microsoft.com/office/drawing/2014/main" id="{A67E1858-DF0F-48C7-B037-350D0105C0A4}"/>
              </a:ext>
            </a:extLst>
          </p:cNvPr>
          <p:cNvSpPr/>
          <p:nvPr/>
        </p:nvSpPr>
        <p:spPr bwMode="auto">
          <a:xfrm>
            <a:off x="6808192" y="1629522"/>
            <a:ext cx="2113877" cy="362322"/>
          </a:xfrm>
          <a:prstGeom prst="borderCallout2">
            <a:avLst>
              <a:gd name="adj1" fmla="val 18750"/>
              <a:gd name="adj2" fmla="val -8333"/>
              <a:gd name="adj3" fmla="val 18750"/>
              <a:gd name="adj4" fmla="val -16667"/>
              <a:gd name="adj5" fmla="val 181525"/>
              <a:gd name="adj6" fmla="val -79572"/>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6"/>
          </a:lnRef>
          <a:fillRef idx="1">
            <a:schemeClr val="lt1"/>
          </a:fillRef>
          <a:effectRef idx="0">
            <a:schemeClr val="accent6"/>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a:ln>
                  <a:noFill/>
                </a:ln>
                <a:solidFill>
                  <a:srgbClr val="000000"/>
                </a:solidFill>
                <a:effectLst/>
                <a:latin typeface="Arial" charset="0"/>
              </a:rPr>
              <a:t>5x5 LED-Matrix</a:t>
            </a:r>
          </a:p>
        </p:txBody>
      </p:sp>
      <p:sp>
        <p:nvSpPr>
          <p:cNvPr id="17" name="Legende: mit gebogener Linie 16">
            <a:extLst>
              <a:ext uri="{FF2B5EF4-FFF2-40B4-BE49-F238E27FC236}">
                <a16:creationId xmlns:a16="http://schemas.microsoft.com/office/drawing/2014/main" id="{5BFC40D1-2318-45C4-A57D-6ECAE90ECE5D}"/>
              </a:ext>
            </a:extLst>
          </p:cNvPr>
          <p:cNvSpPr/>
          <p:nvPr/>
        </p:nvSpPr>
        <p:spPr bwMode="auto">
          <a:xfrm flipH="1">
            <a:off x="362935" y="3442377"/>
            <a:ext cx="2899112" cy="387234"/>
          </a:xfrm>
          <a:prstGeom prst="borderCallout2">
            <a:avLst>
              <a:gd name="adj1" fmla="val 18750"/>
              <a:gd name="adj2" fmla="val -8333"/>
              <a:gd name="adj3" fmla="val 18750"/>
              <a:gd name="adj4" fmla="val -16667"/>
              <a:gd name="adj5" fmla="val -70146"/>
              <a:gd name="adj6" fmla="val -59908"/>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6"/>
          </a:lnRef>
          <a:fillRef idx="1">
            <a:schemeClr val="lt1"/>
          </a:fillRef>
          <a:effectRef idx="0">
            <a:schemeClr val="accent6"/>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a:ln>
                  <a:noFill/>
                </a:ln>
                <a:solidFill>
                  <a:srgbClr val="000000"/>
                </a:solidFill>
                <a:effectLst/>
                <a:latin typeface="Arial" charset="0"/>
              </a:rPr>
              <a:t>RGB-Farb-LED</a:t>
            </a:r>
          </a:p>
        </p:txBody>
      </p:sp>
      <p:sp>
        <p:nvSpPr>
          <p:cNvPr id="22" name="Legende: mit gebogener Linie 21">
            <a:extLst>
              <a:ext uri="{FF2B5EF4-FFF2-40B4-BE49-F238E27FC236}">
                <a16:creationId xmlns:a16="http://schemas.microsoft.com/office/drawing/2014/main" id="{52DE43FA-87F1-4E88-BFBF-2358D582C186}"/>
              </a:ext>
            </a:extLst>
          </p:cNvPr>
          <p:cNvSpPr/>
          <p:nvPr/>
        </p:nvSpPr>
        <p:spPr bwMode="auto">
          <a:xfrm>
            <a:off x="7024216" y="3266532"/>
            <a:ext cx="2113877" cy="362322"/>
          </a:xfrm>
          <a:prstGeom prst="borderCallout2">
            <a:avLst>
              <a:gd name="adj1" fmla="val 18750"/>
              <a:gd name="adj2" fmla="val -8333"/>
              <a:gd name="adj3" fmla="val 18750"/>
              <a:gd name="adj4" fmla="val -16667"/>
              <a:gd name="adj5" fmla="val -62219"/>
              <a:gd name="adj6" fmla="val -49625"/>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6"/>
          </a:lnRef>
          <a:fillRef idx="1">
            <a:schemeClr val="lt1"/>
          </a:fillRef>
          <a:effectRef idx="0">
            <a:schemeClr val="accent6"/>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a:ln>
                  <a:noFill/>
                </a:ln>
                <a:solidFill>
                  <a:srgbClr val="000000"/>
                </a:solidFill>
                <a:effectLst/>
                <a:latin typeface="Arial" charset="0"/>
              </a:rPr>
              <a:t>Lautsprecher</a:t>
            </a:r>
          </a:p>
        </p:txBody>
      </p:sp>
    </p:spTree>
    <p:extLst>
      <p:ext uri="{BB962C8B-B14F-4D97-AF65-F5344CB8AC3E}">
        <p14:creationId xmlns:p14="http://schemas.microsoft.com/office/powerpoint/2010/main" val="3117674723"/>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a:t>Sensoren on Board</a:t>
            </a:r>
          </a:p>
        </p:txBody>
      </p:sp>
      <p:sp>
        <p:nvSpPr>
          <p:cNvPr id="4" name="Foliennummernplatzhalter 3"/>
          <p:cNvSpPr>
            <a:spLocks noGrp="1"/>
          </p:cNvSpPr>
          <p:nvPr>
            <p:ph type="sldNum" sz="quarter" idx="12"/>
          </p:nvPr>
        </p:nvSpPr>
        <p:spPr/>
        <p:txBody>
          <a:bodyPr/>
          <a:lstStyle/>
          <a:p>
            <a:fld id="{5C592C5E-A7FB-493F-97D0-67D0EA0FF6D1}" type="slidenum">
              <a:rPr lang="de-DE" altLang="en-US" smtClean="0"/>
              <a:pPr/>
              <a:t>11</a:t>
            </a:fld>
            <a:endParaRPr lang="de-DE" altLang="en-US" dirty="0"/>
          </a:p>
        </p:txBody>
      </p:sp>
      <p:sp>
        <p:nvSpPr>
          <p:cNvPr id="3" name="Fußzeilenplatzhalter 2"/>
          <p:cNvSpPr>
            <a:spLocks noGrp="1"/>
          </p:cNvSpPr>
          <p:nvPr>
            <p:ph type="ftr" sz="quarter" idx="11"/>
          </p:nvPr>
        </p:nvSpPr>
        <p:spPr/>
        <p:txBody>
          <a:bodyPr/>
          <a:lstStyle/>
          <a:p>
            <a:r>
              <a:rPr lang="de-DE" altLang="en-US">
                <a:solidFill>
                  <a:srgbClr val="FFFFCC"/>
                </a:solidFill>
              </a:rPr>
              <a:t>CC BY-SA 3.0 DE T. Hempel</a:t>
            </a:r>
          </a:p>
        </p:txBody>
      </p:sp>
      <p:pic>
        <p:nvPicPr>
          <p:cNvPr id="13" name="Grafik 12">
            <a:extLst>
              <a:ext uri="{FF2B5EF4-FFF2-40B4-BE49-F238E27FC236}">
                <a16:creationId xmlns:a16="http://schemas.microsoft.com/office/drawing/2014/main" id="{FE53661E-4009-4076-ABF5-221F4A663D0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466749" y="1491630"/>
            <a:ext cx="3087799" cy="2731739"/>
          </a:xfrm>
          <a:prstGeom prst="rect">
            <a:avLst/>
          </a:prstGeom>
        </p:spPr>
      </p:pic>
      <p:sp>
        <p:nvSpPr>
          <p:cNvPr id="2" name="Legende: mit gebogener Linie 1">
            <a:extLst>
              <a:ext uri="{FF2B5EF4-FFF2-40B4-BE49-F238E27FC236}">
                <a16:creationId xmlns:a16="http://schemas.microsoft.com/office/drawing/2014/main" id="{A67E1858-DF0F-48C7-B037-350D0105C0A4}"/>
              </a:ext>
            </a:extLst>
          </p:cNvPr>
          <p:cNvSpPr/>
          <p:nvPr/>
        </p:nvSpPr>
        <p:spPr bwMode="auto">
          <a:xfrm>
            <a:off x="7358886" y="3063250"/>
            <a:ext cx="2113877" cy="362322"/>
          </a:xfrm>
          <a:prstGeom prst="borderCallout2">
            <a:avLst>
              <a:gd name="adj1" fmla="val 18750"/>
              <a:gd name="adj2" fmla="val -8333"/>
              <a:gd name="adj3" fmla="val 18750"/>
              <a:gd name="adj4" fmla="val -16667"/>
              <a:gd name="adj5" fmla="val -137715"/>
              <a:gd name="adj6" fmla="val -63304"/>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6"/>
          </a:lnRef>
          <a:fillRef idx="1">
            <a:schemeClr val="lt1"/>
          </a:fillRef>
          <a:effectRef idx="0">
            <a:schemeClr val="accent6"/>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a:ln>
                  <a:noFill/>
                </a:ln>
                <a:solidFill>
                  <a:srgbClr val="000000"/>
                </a:solidFill>
                <a:effectLst/>
                <a:latin typeface="Arial" charset="0"/>
              </a:rPr>
              <a:t>Taste B</a:t>
            </a:r>
          </a:p>
        </p:txBody>
      </p:sp>
      <p:sp>
        <p:nvSpPr>
          <p:cNvPr id="17" name="Legende: mit gebogener Linie 16">
            <a:extLst>
              <a:ext uri="{FF2B5EF4-FFF2-40B4-BE49-F238E27FC236}">
                <a16:creationId xmlns:a16="http://schemas.microsoft.com/office/drawing/2014/main" id="{5BFC40D1-2318-45C4-A57D-6ECAE90ECE5D}"/>
              </a:ext>
            </a:extLst>
          </p:cNvPr>
          <p:cNvSpPr/>
          <p:nvPr/>
        </p:nvSpPr>
        <p:spPr bwMode="auto">
          <a:xfrm flipH="1">
            <a:off x="288223" y="2791997"/>
            <a:ext cx="2899112" cy="949041"/>
          </a:xfrm>
          <a:prstGeom prst="borderCallout2">
            <a:avLst>
              <a:gd name="adj1" fmla="val 18750"/>
              <a:gd name="adj2" fmla="val -8333"/>
              <a:gd name="adj3" fmla="val 18750"/>
              <a:gd name="adj4" fmla="val -16667"/>
              <a:gd name="adj5" fmla="val 3135"/>
              <a:gd name="adj6" fmla="val -39150"/>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6"/>
          </a:lnRef>
          <a:fillRef idx="1">
            <a:schemeClr val="lt1"/>
          </a:fillRef>
          <a:effectRef idx="0">
            <a:schemeClr val="accent6"/>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a:ln>
                  <a:noFill/>
                </a:ln>
                <a:solidFill>
                  <a:srgbClr val="000000"/>
                </a:solidFill>
                <a:effectLst/>
                <a:latin typeface="Arial" charset="0"/>
              </a:rPr>
              <a:t>Beschleunigungs-, </a:t>
            </a:r>
            <a:br>
              <a:rPr kumimoji="0" lang="de-DE" sz="1800" b="0" i="0" u="none" strike="noStrike" cap="none" normalizeH="0" baseline="0" dirty="0">
                <a:ln>
                  <a:noFill/>
                </a:ln>
                <a:solidFill>
                  <a:srgbClr val="000000"/>
                </a:solidFill>
                <a:effectLst/>
                <a:latin typeface="Arial" charset="0"/>
              </a:rPr>
            </a:br>
            <a:r>
              <a:rPr kumimoji="0" lang="de-DE" sz="1800" b="0" i="0" u="none" strike="noStrike" cap="none" normalizeH="0" baseline="0" dirty="0">
                <a:ln>
                  <a:noFill/>
                </a:ln>
                <a:solidFill>
                  <a:srgbClr val="000000"/>
                </a:solidFill>
                <a:effectLst/>
                <a:latin typeface="Arial" charset="0"/>
              </a:rPr>
              <a:t>Magnetfeld </a:t>
            </a:r>
            <a:br>
              <a:rPr kumimoji="0" lang="de-DE" sz="1800" b="0" i="0" u="none" strike="noStrike" cap="none" normalizeH="0" baseline="0" dirty="0">
                <a:ln>
                  <a:noFill/>
                </a:ln>
                <a:solidFill>
                  <a:srgbClr val="000000"/>
                </a:solidFill>
                <a:effectLst/>
                <a:latin typeface="Arial" charset="0"/>
              </a:rPr>
            </a:br>
            <a:r>
              <a:rPr kumimoji="0" lang="de-DE" sz="1800" b="0" i="0" u="none" strike="noStrike" cap="none" normalizeH="0" baseline="0" dirty="0">
                <a:ln>
                  <a:noFill/>
                </a:ln>
                <a:solidFill>
                  <a:srgbClr val="000000"/>
                </a:solidFill>
                <a:effectLst/>
                <a:latin typeface="Arial" charset="0"/>
              </a:rPr>
              <a:t>und Lagesensor</a:t>
            </a:r>
          </a:p>
        </p:txBody>
      </p:sp>
      <p:sp>
        <p:nvSpPr>
          <p:cNvPr id="22" name="Legende: mit gebogener Linie 21">
            <a:extLst>
              <a:ext uri="{FF2B5EF4-FFF2-40B4-BE49-F238E27FC236}">
                <a16:creationId xmlns:a16="http://schemas.microsoft.com/office/drawing/2014/main" id="{52DE43FA-87F1-4E88-BFBF-2358D582C186}"/>
              </a:ext>
            </a:extLst>
          </p:cNvPr>
          <p:cNvSpPr/>
          <p:nvPr/>
        </p:nvSpPr>
        <p:spPr bwMode="auto">
          <a:xfrm>
            <a:off x="7168232" y="2129227"/>
            <a:ext cx="2113877" cy="362322"/>
          </a:xfrm>
          <a:prstGeom prst="borderCallout2">
            <a:avLst>
              <a:gd name="adj1" fmla="val 18750"/>
              <a:gd name="adj2" fmla="val -8333"/>
              <a:gd name="adj3" fmla="val 18750"/>
              <a:gd name="adj4" fmla="val -16667"/>
              <a:gd name="adj5" fmla="val 67203"/>
              <a:gd name="adj6" fmla="val -76244"/>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6"/>
          </a:lnRef>
          <a:fillRef idx="1">
            <a:schemeClr val="lt1"/>
          </a:fillRef>
          <a:effectRef idx="0">
            <a:schemeClr val="accent6"/>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a:ln>
                  <a:noFill/>
                </a:ln>
                <a:solidFill>
                  <a:srgbClr val="000000"/>
                </a:solidFill>
                <a:effectLst/>
                <a:latin typeface="Arial" charset="0"/>
              </a:rPr>
              <a:t>Mikrophon</a:t>
            </a:r>
          </a:p>
        </p:txBody>
      </p:sp>
      <p:sp>
        <p:nvSpPr>
          <p:cNvPr id="9" name="Legende: mit gebogener Linie 8">
            <a:extLst>
              <a:ext uri="{FF2B5EF4-FFF2-40B4-BE49-F238E27FC236}">
                <a16:creationId xmlns:a16="http://schemas.microsoft.com/office/drawing/2014/main" id="{481D5243-8C53-4B33-95A0-F1CEA33E05B5}"/>
              </a:ext>
            </a:extLst>
          </p:cNvPr>
          <p:cNvSpPr/>
          <p:nvPr/>
        </p:nvSpPr>
        <p:spPr bwMode="auto">
          <a:xfrm flipH="1">
            <a:off x="1099228" y="1629522"/>
            <a:ext cx="2113877" cy="362322"/>
          </a:xfrm>
          <a:prstGeom prst="borderCallout2">
            <a:avLst>
              <a:gd name="adj1" fmla="val 18750"/>
              <a:gd name="adj2" fmla="val -8333"/>
              <a:gd name="adj3" fmla="val 18750"/>
              <a:gd name="adj4" fmla="val -16667"/>
              <a:gd name="adj5" fmla="val 259178"/>
              <a:gd name="adj6" fmla="val -37424"/>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6"/>
          </a:lnRef>
          <a:fillRef idx="1">
            <a:schemeClr val="lt1"/>
          </a:fillRef>
          <a:effectRef idx="0">
            <a:schemeClr val="accent6"/>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a:ln>
                  <a:noFill/>
                </a:ln>
                <a:solidFill>
                  <a:srgbClr val="000000"/>
                </a:solidFill>
                <a:effectLst/>
                <a:latin typeface="Arial" charset="0"/>
              </a:rPr>
              <a:t>Taste A</a:t>
            </a:r>
          </a:p>
        </p:txBody>
      </p:sp>
      <p:sp>
        <p:nvSpPr>
          <p:cNvPr id="10" name="Legende: mit gebogener Linie 9">
            <a:extLst>
              <a:ext uri="{FF2B5EF4-FFF2-40B4-BE49-F238E27FC236}">
                <a16:creationId xmlns:a16="http://schemas.microsoft.com/office/drawing/2014/main" id="{F8E7DA44-7134-4CFA-965E-29F446754324}"/>
              </a:ext>
            </a:extLst>
          </p:cNvPr>
          <p:cNvSpPr/>
          <p:nvPr/>
        </p:nvSpPr>
        <p:spPr bwMode="auto">
          <a:xfrm flipH="1">
            <a:off x="567637" y="4231710"/>
            <a:ext cx="2899112" cy="331507"/>
          </a:xfrm>
          <a:prstGeom prst="borderCallout2">
            <a:avLst>
              <a:gd name="adj1" fmla="val 18750"/>
              <a:gd name="adj2" fmla="val -8333"/>
              <a:gd name="adj3" fmla="val 18750"/>
              <a:gd name="adj4" fmla="val -16667"/>
              <a:gd name="adj5" fmla="val -285111"/>
              <a:gd name="adj6" fmla="val -38611"/>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6"/>
          </a:lnRef>
          <a:fillRef idx="1">
            <a:schemeClr val="lt1"/>
          </a:fillRef>
          <a:effectRef idx="0">
            <a:schemeClr val="accent6"/>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a:ln>
                  <a:noFill/>
                </a:ln>
                <a:solidFill>
                  <a:srgbClr val="000000"/>
                </a:solidFill>
                <a:effectLst/>
                <a:latin typeface="Arial" charset="0"/>
              </a:rPr>
              <a:t>Temperatursensor</a:t>
            </a:r>
          </a:p>
        </p:txBody>
      </p:sp>
      <p:sp>
        <p:nvSpPr>
          <p:cNvPr id="11" name="Legende: mit gebogener Linie 10">
            <a:extLst>
              <a:ext uri="{FF2B5EF4-FFF2-40B4-BE49-F238E27FC236}">
                <a16:creationId xmlns:a16="http://schemas.microsoft.com/office/drawing/2014/main" id="{FD2DF754-4876-4440-9504-297B4F31A607}"/>
              </a:ext>
            </a:extLst>
          </p:cNvPr>
          <p:cNvSpPr/>
          <p:nvPr/>
        </p:nvSpPr>
        <p:spPr bwMode="auto">
          <a:xfrm>
            <a:off x="6305505" y="923151"/>
            <a:ext cx="2113877" cy="706371"/>
          </a:xfrm>
          <a:prstGeom prst="borderCallout2">
            <a:avLst>
              <a:gd name="adj1" fmla="val 18750"/>
              <a:gd name="adj2" fmla="val -8333"/>
              <a:gd name="adj3" fmla="val 18750"/>
              <a:gd name="adj4" fmla="val -16667"/>
              <a:gd name="adj5" fmla="val 217134"/>
              <a:gd name="adj6" fmla="val -64783"/>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6"/>
          </a:lnRef>
          <a:fillRef idx="1">
            <a:schemeClr val="lt1"/>
          </a:fillRef>
          <a:effectRef idx="0">
            <a:schemeClr val="accent6"/>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a:ln>
                  <a:noFill/>
                </a:ln>
                <a:solidFill>
                  <a:srgbClr val="000000"/>
                </a:solidFill>
                <a:effectLst/>
                <a:latin typeface="Arial" charset="0"/>
              </a:rPr>
              <a:t>Helligkeitssensor </a:t>
            </a:r>
            <a:br>
              <a:rPr kumimoji="0" lang="de-DE" sz="1800" b="0" i="0" u="none" strike="noStrike" cap="none" normalizeH="0" baseline="0" dirty="0">
                <a:ln>
                  <a:noFill/>
                </a:ln>
                <a:solidFill>
                  <a:srgbClr val="000000"/>
                </a:solidFill>
                <a:effectLst/>
                <a:latin typeface="Arial" charset="0"/>
              </a:rPr>
            </a:br>
            <a:r>
              <a:rPr kumimoji="0" lang="de-DE" sz="1800" b="0" i="0" u="none" strike="noStrike" cap="none" normalizeH="0" baseline="0" dirty="0">
                <a:ln>
                  <a:noFill/>
                </a:ln>
                <a:solidFill>
                  <a:srgbClr val="000000"/>
                </a:solidFill>
                <a:effectLst/>
                <a:latin typeface="Arial" charset="0"/>
              </a:rPr>
              <a:t>(LED-Matrix)</a:t>
            </a:r>
          </a:p>
        </p:txBody>
      </p:sp>
      <p:sp>
        <p:nvSpPr>
          <p:cNvPr id="12" name="Legende: mit gebogener Linie 11">
            <a:extLst>
              <a:ext uri="{FF2B5EF4-FFF2-40B4-BE49-F238E27FC236}">
                <a16:creationId xmlns:a16="http://schemas.microsoft.com/office/drawing/2014/main" id="{497C7D79-6C8E-41D2-8339-AAB1DAE1D03E}"/>
              </a:ext>
            </a:extLst>
          </p:cNvPr>
          <p:cNvSpPr/>
          <p:nvPr/>
        </p:nvSpPr>
        <p:spPr bwMode="auto">
          <a:xfrm>
            <a:off x="6809522" y="3919699"/>
            <a:ext cx="3219722" cy="706371"/>
          </a:xfrm>
          <a:prstGeom prst="borderCallout2">
            <a:avLst>
              <a:gd name="adj1" fmla="val 18750"/>
              <a:gd name="adj2" fmla="val -8333"/>
              <a:gd name="adj3" fmla="val 18750"/>
              <a:gd name="adj4" fmla="val -16667"/>
              <a:gd name="adj5" fmla="val 11885"/>
              <a:gd name="adj6" fmla="val -32601"/>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6"/>
          </a:lnRef>
          <a:fillRef idx="1">
            <a:schemeClr val="lt1"/>
          </a:fillRef>
          <a:effectRef idx="0">
            <a:schemeClr val="accent6"/>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a:ln>
                  <a:noFill/>
                </a:ln>
                <a:solidFill>
                  <a:srgbClr val="000000"/>
                </a:solidFill>
                <a:effectLst/>
                <a:latin typeface="Arial" charset="0"/>
              </a:rPr>
              <a:t>P0 … </a:t>
            </a:r>
            <a:r>
              <a:rPr lang="de-DE" dirty="0">
                <a:solidFill>
                  <a:srgbClr val="000000"/>
                </a:solidFill>
                <a:latin typeface="Arial" charset="0"/>
              </a:rPr>
              <a:t>P3 – </a:t>
            </a:r>
            <a:r>
              <a:rPr kumimoji="0" lang="de-DE" sz="1800" b="0" i="0" u="none" strike="noStrike" cap="none" normalizeH="0" baseline="0" dirty="0">
                <a:ln>
                  <a:noFill/>
                </a:ln>
                <a:solidFill>
                  <a:srgbClr val="000000"/>
                </a:solidFill>
                <a:effectLst/>
                <a:latin typeface="Arial" charset="0"/>
              </a:rPr>
              <a:t>Berührungssensor, </a:t>
            </a:r>
            <a:br>
              <a:rPr kumimoji="0" lang="de-DE" sz="1800" b="0" i="0" u="none" strike="noStrike" cap="none" normalizeH="0" baseline="0" dirty="0">
                <a:ln>
                  <a:noFill/>
                </a:ln>
                <a:solidFill>
                  <a:srgbClr val="000000"/>
                </a:solidFill>
                <a:effectLst/>
                <a:latin typeface="Arial" charset="0"/>
              </a:rPr>
            </a:br>
            <a:r>
              <a:rPr kumimoji="0" lang="de-DE" sz="1800" b="0" i="0" u="none" strike="noStrike" cap="none" normalizeH="0" baseline="0" dirty="0">
                <a:ln>
                  <a:noFill/>
                </a:ln>
                <a:solidFill>
                  <a:srgbClr val="000000"/>
                </a:solidFill>
                <a:effectLst/>
                <a:latin typeface="Arial" charset="0"/>
              </a:rPr>
              <a:t>digitaler Eingang</a:t>
            </a:r>
          </a:p>
        </p:txBody>
      </p:sp>
      <p:sp>
        <p:nvSpPr>
          <p:cNvPr id="15" name="Legende: mit gebogener Linie 14">
            <a:extLst>
              <a:ext uri="{FF2B5EF4-FFF2-40B4-BE49-F238E27FC236}">
                <a16:creationId xmlns:a16="http://schemas.microsoft.com/office/drawing/2014/main" id="{C822B7D7-B50B-435D-8F23-AB1F79611486}"/>
              </a:ext>
            </a:extLst>
          </p:cNvPr>
          <p:cNvSpPr/>
          <p:nvPr/>
        </p:nvSpPr>
        <p:spPr bwMode="auto">
          <a:xfrm flipH="1">
            <a:off x="1551608" y="5045548"/>
            <a:ext cx="3219722" cy="362323"/>
          </a:xfrm>
          <a:prstGeom prst="borderCallout2">
            <a:avLst>
              <a:gd name="adj1" fmla="val 18750"/>
              <a:gd name="adj2" fmla="val -8333"/>
              <a:gd name="adj3" fmla="val 18750"/>
              <a:gd name="adj4" fmla="val -16667"/>
              <a:gd name="adj5" fmla="val -244801"/>
              <a:gd name="adj6" fmla="val -28718"/>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6"/>
          </a:lnRef>
          <a:fillRef idx="1">
            <a:schemeClr val="lt1"/>
          </a:fillRef>
          <a:effectRef idx="0">
            <a:schemeClr val="accent6"/>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a:ln>
                  <a:noFill/>
                </a:ln>
                <a:solidFill>
                  <a:srgbClr val="000000"/>
                </a:solidFill>
                <a:effectLst/>
                <a:latin typeface="Arial" charset="0"/>
              </a:rPr>
              <a:t>P1, P2 – analoger Eingang</a:t>
            </a:r>
          </a:p>
        </p:txBody>
      </p:sp>
    </p:spTree>
    <p:extLst>
      <p:ext uri="{BB962C8B-B14F-4D97-AF65-F5344CB8AC3E}">
        <p14:creationId xmlns:p14="http://schemas.microsoft.com/office/powerpoint/2010/main" val="3792719919"/>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a:t>Blockbasierte Sprachen</a:t>
            </a:r>
          </a:p>
        </p:txBody>
      </p:sp>
      <p:sp>
        <p:nvSpPr>
          <p:cNvPr id="4" name="Foliennummernplatzhalter 3"/>
          <p:cNvSpPr>
            <a:spLocks noGrp="1"/>
          </p:cNvSpPr>
          <p:nvPr>
            <p:ph type="sldNum" sz="quarter" idx="12"/>
          </p:nvPr>
        </p:nvSpPr>
        <p:spPr/>
        <p:txBody>
          <a:bodyPr/>
          <a:lstStyle/>
          <a:p>
            <a:fld id="{5C592C5E-A7FB-493F-97D0-67D0EA0FF6D1}" type="slidenum">
              <a:rPr lang="de-DE" altLang="en-US" smtClean="0"/>
              <a:pPr/>
              <a:t>12</a:t>
            </a:fld>
            <a:endParaRPr lang="de-DE" altLang="en-US" dirty="0"/>
          </a:p>
        </p:txBody>
      </p:sp>
      <p:sp>
        <p:nvSpPr>
          <p:cNvPr id="3" name="Fußzeilenplatzhalter 2"/>
          <p:cNvSpPr>
            <a:spLocks noGrp="1"/>
          </p:cNvSpPr>
          <p:nvPr>
            <p:ph type="ftr" sz="quarter" idx="11"/>
          </p:nvPr>
        </p:nvSpPr>
        <p:spPr/>
        <p:txBody>
          <a:bodyPr/>
          <a:lstStyle/>
          <a:p>
            <a:r>
              <a:rPr lang="de-DE" altLang="en-US">
                <a:solidFill>
                  <a:srgbClr val="FFFFCC"/>
                </a:solidFill>
              </a:rPr>
              <a:t>CC BY-SA 3.0 DE T. Hempel</a:t>
            </a:r>
          </a:p>
        </p:txBody>
      </p:sp>
      <p:pic>
        <p:nvPicPr>
          <p:cNvPr id="7" name="Grafik 6">
            <a:extLst>
              <a:ext uri="{FF2B5EF4-FFF2-40B4-BE49-F238E27FC236}">
                <a16:creationId xmlns:a16="http://schemas.microsoft.com/office/drawing/2014/main" id="{5499F446-7CBF-43F9-9AB8-7CE5141CEC8D}"/>
              </a:ext>
            </a:extLst>
          </p:cNvPr>
          <p:cNvPicPr>
            <a:picLocks noChangeAspect="1"/>
          </p:cNvPicPr>
          <p:nvPr/>
        </p:nvPicPr>
        <p:blipFill rotWithShape="1">
          <a:blip r:embed="rId3"/>
          <a:srcRect b="44003"/>
          <a:stretch/>
        </p:blipFill>
        <p:spPr>
          <a:xfrm>
            <a:off x="3308687" y="1057300"/>
            <a:ext cx="3636404" cy="4332399"/>
          </a:xfrm>
          <a:prstGeom prst="rect">
            <a:avLst/>
          </a:prstGeom>
        </p:spPr>
      </p:pic>
      <p:sp>
        <p:nvSpPr>
          <p:cNvPr id="8" name="Textfeld 7">
            <a:extLst>
              <a:ext uri="{FF2B5EF4-FFF2-40B4-BE49-F238E27FC236}">
                <a16:creationId xmlns:a16="http://schemas.microsoft.com/office/drawing/2014/main" id="{50B19C5C-F76A-40B8-82AB-3DE504FA95FA}"/>
              </a:ext>
            </a:extLst>
          </p:cNvPr>
          <p:cNvSpPr txBox="1"/>
          <p:nvPr/>
        </p:nvSpPr>
        <p:spPr>
          <a:xfrm>
            <a:off x="8824416" y="4989589"/>
            <a:ext cx="1266693" cy="400110"/>
          </a:xfrm>
          <a:prstGeom prst="rect">
            <a:avLst/>
          </a:prstGeom>
          <a:noFill/>
        </p:spPr>
        <p:txBody>
          <a:bodyPr wrap="none" rtlCol="0">
            <a:spAutoFit/>
          </a:bodyPr>
          <a:lstStyle/>
          <a:p>
            <a:r>
              <a:rPr lang="de-DE" sz="2000" dirty="0">
                <a:solidFill>
                  <a:srgbClr val="000000"/>
                </a:solidFill>
              </a:rPr>
              <a:t>Scratch 3</a:t>
            </a:r>
          </a:p>
        </p:txBody>
      </p:sp>
    </p:spTree>
    <p:extLst>
      <p:ext uri="{BB962C8B-B14F-4D97-AF65-F5344CB8AC3E}">
        <p14:creationId xmlns:p14="http://schemas.microsoft.com/office/powerpoint/2010/main" val="3588433031"/>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a:t>Blockbasierte Sprachen</a:t>
            </a:r>
          </a:p>
        </p:txBody>
      </p:sp>
      <p:sp>
        <p:nvSpPr>
          <p:cNvPr id="4" name="Foliennummernplatzhalter 3"/>
          <p:cNvSpPr>
            <a:spLocks noGrp="1"/>
          </p:cNvSpPr>
          <p:nvPr>
            <p:ph type="sldNum" sz="quarter" idx="12"/>
          </p:nvPr>
        </p:nvSpPr>
        <p:spPr/>
        <p:txBody>
          <a:bodyPr/>
          <a:lstStyle/>
          <a:p>
            <a:fld id="{5C592C5E-A7FB-493F-97D0-67D0EA0FF6D1}" type="slidenum">
              <a:rPr lang="de-DE" altLang="en-US" smtClean="0"/>
              <a:pPr/>
              <a:t>13</a:t>
            </a:fld>
            <a:endParaRPr lang="de-DE" altLang="en-US" dirty="0"/>
          </a:p>
        </p:txBody>
      </p:sp>
      <p:sp>
        <p:nvSpPr>
          <p:cNvPr id="3" name="Fußzeilenplatzhalter 2"/>
          <p:cNvSpPr>
            <a:spLocks noGrp="1"/>
          </p:cNvSpPr>
          <p:nvPr>
            <p:ph type="ftr" sz="quarter" idx="11"/>
          </p:nvPr>
        </p:nvSpPr>
        <p:spPr/>
        <p:txBody>
          <a:bodyPr/>
          <a:lstStyle/>
          <a:p>
            <a:r>
              <a:rPr lang="de-DE" altLang="en-US">
                <a:solidFill>
                  <a:srgbClr val="FFFFCC"/>
                </a:solidFill>
              </a:rPr>
              <a:t>CC BY-SA 3.0 DE T. Hempel</a:t>
            </a:r>
          </a:p>
        </p:txBody>
      </p:sp>
      <p:pic>
        <p:nvPicPr>
          <p:cNvPr id="2" name="Grafik 1">
            <a:extLst>
              <a:ext uri="{FF2B5EF4-FFF2-40B4-BE49-F238E27FC236}">
                <a16:creationId xmlns:a16="http://schemas.microsoft.com/office/drawing/2014/main" id="{42CDB5B6-8761-46CC-8E66-858AEC3649E5}"/>
              </a:ext>
            </a:extLst>
          </p:cNvPr>
          <p:cNvPicPr>
            <a:picLocks noChangeAspect="1"/>
          </p:cNvPicPr>
          <p:nvPr/>
        </p:nvPicPr>
        <p:blipFill>
          <a:blip r:embed="rId3"/>
          <a:stretch>
            <a:fillRect/>
          </a:stretch>
        </p:blipFill>
        <p:spPr>
          <a:xfrm>
            <a:off x="906942" y="1250906"/>
            <a:ext cx="8319581" cy="3816424"/>
          </a:xfrm>
          <a:prstGeom prst="rect">
            <a:avLst/>
          </a:prstGeom>
        </p:spPr>
      </p:pic>
      <p:sp>
        <p:nvSpPr>
          <p:cNvPr id="8" name="Textfeld 7">
            <a:extLst>
              <a:ext uri="{FF2B5EF4-FFF2-40B4-BE49-F238E27FC236}">
                <a16:creationId xmlns:a16="http://schemas.microsoft.com/office/drawing/2014/main" id="{7BD264C6-B613-46DB-9733-7E209164A2D7}"/>
              </a:ext>
            </a:extLst>
          </p:cNvPr>
          <p:cNvSpPr txBox="1"/>
          <p:nvPr/>
        </p:nvSpPr>
        <p:spPr>
          <a:xfrm>
            <a:off x="8745069" y="5067330"/>
            <a:ext cx="1425390" cy="400110"/>
          </a:xfrm>
          <a:prstGeom prst="rect">
            <a:avLst/>
          </a:prstGeom>
          <a:noFill/>
        </p:spPr>
        <p:txBody>
          <a:bodyPr wrap="none" rtlCol="0">
            <a:spAutoFit/>
          </a:bodyPr>
          <a:lstStyle/>
          <a:p>
            <a:r>
              <a:rPr lang="de-DE" sz="2000" dirty="0" err="1">
                <a:solidFill>
                  <a:srgbClr val="000000"/>
                </a:solidFill>
              </a:rPr>
              <a:t>MakeCode</a:t>
            </a:r>
            <a:endParaRPr lang="de-DE" sz="2000" dirty="0">
              <a:solidFill>
                <a:srgbClr val="000000"/>
              </a:solidFill>
            </a:endParaRPr>
          </a:p>
        </p:txBody>
      </p:sp>
    </p:spTree>
    <p:extLst>
      <p:ext uri="{BB962C8B-B14F-4D97-AF65-F5344CB8AC3E}">
        <p14:creationId xmlns:p14="http://schemas.microsoft.com/office/powerpoint/2010/main" val="1793367157"/>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a:t>Blockbasierte Sprachen</a:t>
            </a:r>
          </a:p>
        </p:txBody>
      </p:sp>
      <p:sp>
        <p:nvSpPr>
          <p:cNvPr id="4" name="Foliennummernplatzhalter 3"/>
          <p:cNvSpPr>
            <a:spLocks noGrp="1"/>
          </p:cNvSpPr>
          <p:nvPr>
            <p:ph type="sldNum" sz="quarter" idx="12"/>
          </p:nvPr>
        </p:nvSpPr>
        <p:spPr/>
        <p:txBody>
          <a:bodyPr/>
          <a:lstStyle/>
          <a:p>
            <a:fld id="{5C592C5E-A7FB-493F-97D0-67D0EA0FF6D1}" type="slidenum">
              <a:rPr lang="de-DE" altLang="en-US" smtClean="0"/>
              <a:pPr/>
              <a:t>14</a:t>
            </a:fld>
            <a:endParaRPr lang="de-DE" altLang="en-US" dirty="0"/>
          </a:p>
        </p:txBody>
      </p:sp>
      <p:sp>
        <p:nvSpPr>
          <p:cNvPr id="3" name="Fußzeilenplatzhalter 2"/>
          <p:cNvSpPr>
            <a:spLocks noGrp="1"/>
          </p:cNvSpPr>
          <p:nvPr>
            <p:ph type="ftr" sz="quarter" idx="11"/>
          </p:nvPr>
        </p:nvSpPr>
        <p:spPr/>
        <p:txBody>
          <a:bodyPr/>
          <a:lstStyle/>
          <a:p>
            <a:r>
              <a:rPr lang="de-DE" altLang="en-US">
                <a:solidFill>
                  <a:srgbClr val="FFFFCC"/>
                </a:solidFill>
              </a:rPr>
              <a:t>CC BY-SA 3.0 DE T. Hempel</a:t>
            </a:r>
          </a:p>
        </p:txBody>
      </p:sp>
      <p:pic>
        <p:nvPicPr>
          <p:cNvPr id="6" name="Grafik 5">
            <a:extLst>
              <a:ext uri="{FF2B5EF4-FFF2-40B4-BE49-F238E27FC236}">
                <a16:creationId xmlns:a16="http://schemas.microsoft.com/office/drawing/2014/main" id="{F8E936E6-7729-4020-B752-D5D86327A981}"/>
              </a:ext>
            </a:extLst>
          </p:cNvPr>
          <p:cNvPicPr>
            <a:picLocks noChangeAspect="1"/>
          </p:cNvPicPr>
          <p:nvPr/>
        </p:nvPicPr>
        <p:blipFill>
          <a:blip r:embed="rId3"/>
          <a:stretch>
            <a:fillRect/>
          </a:stretch>
        </p:blipFill>
        <p:spPr>
          <a:xfrm>
            <a:off x="1436592" y="1171527"/>
            <a:ext cx="7286815" cy="3888432"/>
          </a:xfrm>
          <a:prstGeom prst="rect">
            <a:avLst/>
          </a:prstGeom>
        </p:spPr>
      </p:pic>
      <p:sp>
        <p:nvSpPr>
          <p:cNvPr id="8" name="Textfeld 7">
            <a:extLst>
              <a:ext uri="{FF2B5EF4-FFF2-40B4-BE49-F238E27FC236}">
                <a16:creationId xmlns:a16="http://schemas.microsoft.com/office/drawing/2014/main" id="{877F7778-1F4D-4FB3-8DE8-89743BA05ABB}"/>
              </a:ext>
            </a:extLst>
          </p:cNvPr>
          <p:cNvSpPr txBox="1"/>
          <p:nvPr/>
        </p:nvSpPr>
        <p:spPr>
          <a:xfrm>
            <a:off x="7623371" y="5059959"/>
            <a:ext cx="2521845" cy="400110"/>
          </a:xfrm>
          <a:prstGeom prst="rect">
            <a:avLst/>
          </a:prstGeom>
          <a:noFill/>
        </p:spPr>
        <p:txBody>
          <a:bodyPr wrap="none" rtlCol="0">
            <a:spAutoFit/>
          </a:bodyPr>
          <a:lstStyle/>
          <a:p>
            <a:r>
              <a:rPr lang="de-DE" sz="2000" dirty="0">
                <a:solidFill>
                  <a:srgbClr val="000000"/>
                </a:solidFill>
              </a:rPr>
              <a:t>NEPO </a:t>
            </a:r>
            <a:r>
              <a:rPr lang="de-DE" sz="2000" dirty="0" err="1">
                <a:solidFill>
                  <a:srgbClr val="000000"/>
                </a:solidFill>
              </a:rPr>
              <a:t>OpenRoberta</a:t>
            </a:r>
            <a:endParaRPr lang="de-DE" sz="2000" dirty="0">
              <a:solidFill>
                <a:srgbClr val="000000"/>
              </a:solidFill>
            </a:endParaRPr>
          </a:p>
        </p:txBody>
      </p:sp>
    </p:spTree>
    <p:extLst>
      <p:ext uri="{BB962C8B-B14F-4D97-AF65-F5344CB8AC3E}">
        <p14:creationId xmlns:p14="http://schemas.microsoft.com/office/powerpoint/2010/main" val="3699059186"/>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a:t>Blockbasierte Sprachen</a:t>
            </a:r>
          </a:p>
        </p:txBody>
      </p:sp>
      <p:sp>
        <p:nvSpPr>
          <p:cNvPr id="4" name="Foliennummernplatzhalter 3"/>
          <p:cNvSpPr>
            <a:spLocks noGrp="1"/>
          </p:cNvSpPr>
          <p:nvPr>
            <p:ph type="sldNum" sz="quarter" idx="12"/>
          </p:nvPr>
        </p:nvSpPr>
        <p:spPr/>
        <p:txBody>
          <a:bodyPr/>
          <a:lstStyle/>
          <a:p>
            <a:fld id="{5C592C5E-A7FB-493F-97D0-67D0EA0FF6D1}" type="slidenum">
              <a:rPr lang="de-DE" altLang="en-US" smtClean="0"/>
              <a:pPr/>
              <a:t>15</a:t>
            </a:fld>
            <a:endParaRPr lang="de-DE" altLang="en-US" dirty="0"/>
          </a:p>
        </p:txBody>
      </p:sp>
      <p:sp>
        <p:nvSpPr>
          <p:cNvPr id="3" name="Fußzeilenplatzhalter 2"/>
          <p:cNvSpPr>
            <a:spLocks noGrp="1"/>
          </p:cNvSpPr>
          <p:nvPr>
            <p:ph type="ftr" sz="quarter" idx="11"/>
          </p:nvPr>
        </p:nvSpPr>
        <p:spPr/>
        <p:txBody>
          <a:bodyPr/>
          <a:lstStyle/>
          <a:p>
            <a:r>
              <a:rPr lang="de-DE" altLang="en-US">
                <a:solidFill>
                  <a:srgbClr val="FFFFCC"/>
                </a:solidFill>
              </a:rPr>
              <a:t>CC BY-SA 3.0 DE T. Hempel</a:t>
            </a:r>
          </a:p>
        </p:txBody>
      </p:sp>
      <p:pic>
        <p:nvPicPr>
          <p:cNvPr id="2" name="Grafik 1">
            <a:extLst>
              <a:ext uri="{FF2B5EF4-FFF2-40B4-BE49-F238E27FC236}">
                <a16:creationId xmlns:a16="http://schemas.microsoft.com/office/drawing/2014/main" id="{C432E917-94F2-437D-8AF2-8FD4A275F942}"/>
              </a:ext>
            </a:extLst>
          </p:cNvPr>
          <p:cNvPicPr>
            <a:picLocks noChangeAspect="1"/>
          </p:cNvPicPr>
          <p:nvPr/>
        </p:nvPicPr>
        <p:blipFill>
          <a:blip r:embed="rId3"/>
          <a:stretch>
            <a:fillRect/>
          </a:stretch>
        </p:blipFill>
        <p:spPr>
          <a:xfrm>
            <a:off x="1191568" y="1041401"/>
            <a:ext cx="2409825" cy="4171950"/>
          </a:xfrm>
          <a:prstGeom prst="rect">
            <a:avLst/>
          </a:prstGeom>
        </p:spPr>
      </p:pic>
      <p:pic>
        <p:nvPicPr>
          <p:cNvPr id="7" name="Grafik 6">
            <a:extLst>
              <a:ext uri="{FF2B5EF4-FFF2-40B4-BE49-F238E27FC236}">
                <a16:creationId xmlns:a16="http://schemas.microsoft.com/office/drawing/2014/main" id="{BD4F9E1A-B09A-4E17-A77C-D74D34ECFC86}"/>
              </a:ext>
            </a:extLst>
          </p:cNvPr>
          <p:cNvPicPr>
            <a:picLocks noChangeAspect="1"/>
          </p:cNvPicPr>
          <p:nvPr/>
        </p:nvPicPr>
        <p:blipFill>
          <a:blip r:embed="rId4"/>
          <a:stretch>
            <a:fillRect/>
          </a:stretch>
        </p:blipFill>
        <p:spPr>
          <a:xfrm>
            <a:off x="5098434" y="1041401"/>
            <a:ext cx="2438400" cy="4114800"/>
          </a:xfrm>
          <a:prstGeom prst="rect">
            <a:avLst/>
          </a:prstGeom>
        </p:spPr>
      </p:pic>
    </p:spTree>
    <p:extLst>
      <p:ext uri="{BB962C8B-B14F-4D97-AF65-F5344CB8AC3E}">
        <p14:creationId xmlns:p14="http://schemas.microsoft.com/office/powerpoint/2010/main" val="3950703917"/>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a:t>Blockbasierte Sprachen</a:t>
            </a:r>
          </a:p>
        </p:txBody>
      </p:sp>
      <p:sp>
        <p:nvSpPr>
          <p:cNvPr id="4" name="Foliennummernplatzhalter 3"/>
          <p:cNvSpPr>
            <a:spLocks noGrp="1"/>
          </p:cNvSpPr>
          <p:nvPr>
            <p:ph type="sldNum" sz="quarter" idx="12"/>
          </p:nvPr>
        </p:nvSpPr>
        <p:spPr/>
        <p:txBody>
          <a:bodyPr/>
          <a:lstStyle/>
          <a:p>
            <a:fld id="{5C592C5E-A7FB-493F-97D0-67D0EA0FF6D1}" type="slidenum">
              <a:rPr lang="de-DE" altLang="en-US" smtClean="0"/>
              <a:pPr/>
              <a:t>16</a:t>
            </a:fld>
            <a:endParaRPr lang="de-DE" altLang="en-US" dirty="0"/>
          </a:p>
        </p:txBody>
      </p:sp>
      <p:sp>
        <p:nvSpPr>
          <p:cNvPr id="3" name="Fußzeilenplatzhalter 2"/>
          <p:cNvSpPr>
            <a:spLocks noGrp="1"/>
          </p:cNvSpPr>
          <p:nvPr>
            <p:ph type="ftr" sz="quarter" idx="11"/>
          </p:nvPr>
        </p:nvSpPr>
        <p:spPr/>
        <p:txBody>
          <a:bodyPr/>
          <a:lstStyle/>
          <a:p>
            <a:r>
              <a:rPr lang="de-DE" altLang="en-US">
                <a:solidFill>
                  <a:srgbClr val="FFFFCC"/>
                </a:solidFill>
              </a:rPr>
              <a:t>CC BY-SA 3.0 DE T. Hempel</a:t>
            </a:r>
          </a:p>
        </p:txBody>
      </p:sp>
      <p:pic>
        <p:nvPicPr>
          <p:cNvPr id="6" name="Grafik 5">
            <a:extLst>
              <a:ext uri="{FF2B5EF4-FFF2-40B4-BE49-F238E27FC236}">
                <a16:creationId xmlns:a16="http://schemas.microsoft.com/office/drawing/2014/main" id="{EF1590EB-508F-4B3E-9373-A5C25884D5B7}"/>
              </a:ext>
            </a:extLst>
          </p:cNvPr>
          <p:cNvPicPr>
            <a:picLocks noChangeAspect="1"/>
          </p:cNvPicPr>
          <p:nvPr/>
        </p:nvPicPr>
        <p:blipFill>
          <a:blip r:embed="rId3"/>
          <a:stretch>
            <a:fillRect/>
          </a:stretch>
        </p:blipFill>
        <p:spPr>
          <a:xfrm>
            <a:off x="1551608" y="845783"/>
            <a:ext cx="1485900" cy="4733925"/>
          </a:xfrm>
          <a:prstGeom prst="rect">
            <a:avLst/>
          </a:prstGeom>
        </p:spPr>
      </p:pic>
      <p:pic>
        <p:nvPicPr>
          <p:cNvPr id="8" name="Grafik 7">
            <a:extLst>
              <a:ext uri="{FF2B5EF4-FFF2-40B4-BE49-F238E27FC236}">
                <a16:creationId xmlns:a16="http://schemas.microsoft.com/office/drawing/2014/main" id="{2C517166-F354-45B6-8448-FBA1219A3681}"/>
              </a:ext>
            </a:extLst>
          </p:cNvPr>
          <p:cNvPicPr>
            <a:picLocks noChangeAspect="1"/>
          </p:cNvPicPr>
          <p:nvPr/>
        </p:nvPicPr>
        <p:blipFill>
          <a:blip r:embed="rId4"/>
          <a:stretch>
            <a:fillRect/>
          </a:stretch>
        </p:blipFill>
        <p:spPr>
          <a:xfrm>
            <a:off x="6088112" y="1185814"/>
            <a:ext cx="1514475" cy="3924300"/>
          </a:xfrm>
          <a:prstGeom prst="rect">
            <a:avLst/>
          </a:prstGeom>
        </p:spPr>
      </p:pic>
    </p:spTree>
    <p:extLst>
      <p:ext uri="{BB962C8B-B14F-4D97-AF65-F5344CB8AC3E}">
        <p14:creationId xmlns:p14="http://schemas.microsoft.com/office/powerpoint/2010/main" val="1564638366"/>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a:t>Curriculum Klasse 8</a:t>
            </a:r>
          </a:p>
        </p:txBody>
      </p:sp>
      <p:sp>
        <p:nvSpPr>
          <p:cNvPr id="4" name="Foliennummernplatzhalter 3"/>
          <p:cNvSpPr>
            <a:spLocks noGrp="1"/>
          </p:cNvSpPr>
          <p:nvPr>
            <p:ph type="sldNum" sz="quarter" idx="12"/>
          </p:nvPr>
        </p:nvSpPr>
        <p:spPr/>
        <p:txBody>
          <a:bodyPr/>
          <a:lstStyle/>
          <a:p>
            <a:fld id="{5C592C5E-A7FB-493F-97D0-67D0EA0FF6D1}" type="slidenum">
              <a:rPr lang="de-DE" altLang="en-US" smtClean="0"/>
              <a:pPr/>
              <a:t>2</a:t>
            </a:fld>
            <a:endParaRPr lang="de-DE" altLang="en-US" dirty="0"/>
          </a:p>
        </p:txBody>
      </p:sp>
      <p:sp>
        <p:nvSpPr>
          <p:cNvPr id="12" name="Rechteck 11"/>
          <p:cNvSpPr/>
          <p:nvPr/>
        </p:nvSpPr>
        <p:spPr>
          <a:xfrm>
            <a:off x="183456" y="985293"/>
            <a:ext cx="9865096" cy="3970318"/>
          </a:xfrm>
          <a:prstGeom prst="rect">
            <a:avLst/>
          </a:prstGeom>
        </p:spPr>
        <p:txBody>
          <a:bodyPr wrap="square">
            <a:spAutoFit/>
          </a:bodyPr>
          <a:lstStyle/>
          <a:p>
            <a:pPr marL="0" lvl="2" algn="l">
              <a:tabLst>
                <a:tab pos="9683750" algn="r"/>
              </a:tabLst>
            </a:pPr>
            <a:r>
              <a:rPr lang="de-DE" altLang="de-DE" sz="2400" b="1" dirty="0" bmk="Klasse_07_2_Thema">
                <a:solidFill>
                  <a:srgbClr val="000000"/>
                </a:solidFill>
                <a:ea typeface="Times New Roman" pitchFamily="18" charset="0"/>
                <a:cs typeface="Times New Roman" pitchFamily="18" charset="0"/>
              </a:rPr>
              <a:t>Messungen durchführen, auswerten und dokumentieren</a:t>
            </a:r>
          </a:p>
          <a:p>
            <a:pPr marL="0" lvl="2" algn="r">
              <a:tabLst>
                <a:tab pos="9683750" algn="r"/>
              </a:tabLst>
            </a:pPr>
            <a:r>
              <a:rPr lang="de-DE" altLang="de-DE" sz="2000" b="1" dirty="0" bmk="Klasse_07_2_Thema">
                <a:solidFill>
                  <a:srgbClr val="000000"/>
                </a:solidFill>
                <a:ea typeface="Times New Roman" pitchFamily="18" charset="0"/>
                <a:cs typeface="Times New Roman" pitchFamily="18" charset="0"/>
              </a:rPr>
              <a:t>1</a:t>
            </a:r>
            <a:r>
              <a:rPr lang="de-DE" altLang="de-DE" sz="2000" b="1" dirty="0">
                <a:solidFill>
                  <a:srgbClr val="000000"/>
                </a:solidFill>
                <a:ea typeface="Calibri" pitchFamily="34" charset="0"/>
                <a:cs typeface="Liberation Sans" pitchFamily="34" charset="0"/>
              </a:rPr>
              <a:t>8 Unterrichtsstunden</a:t>
            </a:r>
            <a:endParaRPr lang="de-DE" altLang="de-DE" sz="2000" dirty="0">
              <a:solidFill>
                <a:srgbClr val="000000"/>
              </a:solidFill>
              <a:cs typeface="Arial" pitchFamily="34" charset="0"/>
            </a:endParaRPr>
          </a:p>
          <a:p>
            <a:pPr algn="just" eaLnBrk="0" hangingPunct="0">
              <a:spcBef>
                <a:spcPts val="600"/>
              </a:spcBef>
            </a:pPr>
            <a:r>
              <a:rPr lang="de-DE" altLang="de-DE" sz="2000" dirty="0">
                <a:solidFill>
                  <a:srgbClr val="000000"/>
                </a:solidFill>
                <a:ea typeface="Calibri" pitchFamily="34" charset="0"/>
                <a:cs typeface="Liberation Sans" pitchFamily="34" charset="0"/>
              </a:rPr>
              <a:t>Die Schülerinnen und Schüler übertragen ihre Fähigkeiten im Analysieren und Modellieren von Algorithmen mithilfe blockbasierter Entwicklungsumgebungen auf den Umgang mit Aktoren und Sensoren. Dabei gewinnen sie erste Einsichten in die Digitalisierung von Messwerten. […]</a:t>
            </a:r>
          </a:p>
          <a:p>
            <a:pPr algn="just" eaLnBrk="0" hangingPunct="0">
              <a:spcBef>
                <a:spcPts val="600"/>
              </a:spcBef>
            </a:pPr>
            <a:endParaRPr lang="de-DE" altLang="de-DE" sz="2000" dirty="0">
              <a:solidFill>
                <a:srgbClr val="000000"/>
              </a:solidFill>
              <a:cs typeface="Arial" pitchFamily="34" charset="0"/>
            </a:endParaRPr>
          </a:p>
          <a:p>
            <a:pPr algn="just" eaLnBrk="0" hangingPunct="0">
              <a:spcBef>
                <a:spcPts val="600"/>
              </a:spcBef>
            </a:pPr>
            <a:r>
              <a:rPr lang="de-DE" altLang="de-DE" sz="2000" b="1" dirty="0">
                <a:solidFill>
                  <a:srgbClr val="000000"/>
                </a:solidFill>
                <a:cs typeface="Arial" pitchFamily="34" charset="0"/>
              </a:rPr>
              <a:t>Bezug auf Themen vorheriger Jahrgänge</a:t>
            </a:r>
          </a:p>
          <a:p>
            <a:pPr marL="285750" indent="-285750" algn="just" eaLnBrk="0" hangingPunct="0">
              <a:spcBef>
                <a:spcPts val="600"/>
              </a:spcBef>
              <a:buFont typeface="Wingdings" panose="05000000000000000000" pitchFamily="2" charset="2"/>
              <a:buChar char="ä"/>
            </a:pPr>
            <a:r>
              <a:rPr lang="de-DE" altLang="de-DE" sz="2000" dirty="0">
                <a:solidFill>
                  <a:srgbClr val="000000"/>
                </a:solidFill>
                <a:cs typeface="Arial" pitchFamily="34" charset="0"/>
              </a:rPr>
              <a:t>Jahrgangsstufe 5: "Figuren durch Programmierung steuern"</a:t>
            </a:r>
          </a:p>
          <a:p>
            <a:pPr marL="285750" indent="-285750" algn="just" eaLnBrk="0" hangingPunct="0">
              <a:spcBef>
                <a:spcPts val="600"/>
              </a:spcBef>
              <a:buFont typeface="Wingdings" panose="05000000000000000000" pitchFamily="2" charset="2"/>
              <a:buChar char="ä"/>
            </a:pPr>
            <a:r>
              <a:rPr lang="de-DE" altLang="de-DE" sz="2000" dirty="0">
                <a:solidFill>
                  <a:srgbClr val="000000"/>
                </a:solidFill>
                <a:cs typeface="Arial" pitchFamily="34" charset="0"/>
              </a:rPr>
              <a:t>Jahrgangsstufe 6: "Entscheidungen treffen und Spiele gestalten"</a:t>
            </a:r>
          </a:p>
          <a:p>
            <a:pPr marL="285750" indent="-285750" algn="just" eaLnBrk="0" hangingPunct="0">
              <a:spcBef>
                <a:spcPts val="600"/>
              </a:spcBef>
              <a:buFont typeface="Wingdings" panose="05000000000000000000" pitchFamily="2" charset="2"/>
              <a:buChar char="ä"/>
            </a:pPr>
            <a:r>
              <a:rPr lang="de-DE" altLang="de-DE" sz="2000" dirty="0">
                <a:solidFill>
                  <a:srgbClr val="000000"/>
                </a:solidFill>
                <a:cs typeface="Arial" pitchFamily="34" charset="0"/>
              </a:rPr>
              <a:t>Jahrgangsstufe 7: "Spiele entwickeln"</a:t>
            </a:r>
          </a:p>
        </p:txBody>
      </p:sp>
      <p:sp>
        <p:nvSpPr>
          <p:cNvPr id="3" name="Fußzeilenplatzhalter 2"/>
          <p:cNvSpPr>
            <a:spLocks noGrp="1"/>
          </p:cNvSpPr>
          <p:nvPr>
            <p:ph type="ftr" sz="quarter" idx="11"/>
          </p:nvPr>
        </p:nvSpPr>
        <p:spPr/>
        <p:txBody>
          <a:bodyPr/>
          <a:lstStyle/>
          <a:p>
            <a:r>
              <a:rPr lang="de-DE" altLang="en-US">
                <a:solidFill>
                  <a:srgbClr val="FFFFCC"/>
                </a:solidFill>
              </a:rPr>
              <a:t>CC BY-SA 3.0 DE T. Hempel</a:t>
            </a:r>
          </a:p>
        </p:txBody>
      </p:sp>
    </p:spTree>
    <p:extLst>
      <p:ext uri="{BB962C8B-B14F-4D97-AF65-F5344CB8AC3E}">
        <p14:creationId xmlns:p14="http://schemas.microsoft.com/office/powerpoint/2010/main" val="2974282909"/>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a:t>Curriculum Klasse 8</a:t>
            </a:r>
          </a:p>
        </p:txBody>
      </p:sp>
      <p:sp>
        <p:nvSpPr>
          <p:cNvPr id="4" name="Foliennummernplatzhalter 3"/>
          <p:cNvSpPr>
            <a:spLocks noGrp="1"/>
          </p:cNvSpPr>
          <p:nvPr>
            <p:ph type="sldNum" sz="quarter" idx="12"/>
          </p:nvPr>
        </p:nvSpPr>
        <p:spPr/>
        <p:txBody>
          <a:bodyPr/>
          <a:lstStyle/>
          <a:p>
            <a:fld id="{5C592C5E-A7FB-493F-97D0-67D0EA0FF6D1}" type="slidenum">
              <a:rPr lang="de-DE" altLang="en-US" smtClean="0"/>
              <a:pPr/>
              <a:t>3</a:t>
            </a:fld>
            <a:endParaRPr lang="de-DE" altLang="en-US" dirty="0"/>
          </a:p>
        </p:txBody>
      </p:sp>
      <p:graphicFrame>
        <p:nvGraphicFramePr>
          <p:cNvPr id="2" name="Tabelle 1"/>
          <p:cNvGraphicFramePr>
            <a:graphicFrameLocks noGrp="1"/>
          </p:cNvGraphicFramePr>
          <p:nvPr>
            <p:extLst>
              <p:ext uri="{D42A27DB-BD31-4B8C-83A1-F6EECF244321}">
                <p14:modId xmlns:p14="http://schemas.microsoft.com/office/powerpoint/2010/main" val="1801379092"/>
              </p:ext>
            </p:extLst>
          </p:nvPr>
        </p:nvGraphicFramePr>
        <p:xfrm>
          <a:off x="183456" y="985292"/>
          <a:ext cx="9667864" cy="3791479"/>
        </p:xfrm>
        <a:graphic>
          <a:graphicData uri="http://schemas.openxmlformats.org/drawingml/2006/table">
            <a:tbl>
              <a:tblPr firstRow="1">
                <a:tableStyleId>{10A1B5D5-9B99-4C35-A422-299274C87663}</a:tableStyleId>
              </a:tblPr>
              <a:tblGrid>
                <a:gridCol w="4032448">
                  <a:extLst>
                    <a:ext uri="{9D8B030D-6E8A-4147-A177-3AD203B41FA5}">
                      <a16:colId xmlns:a16="http://schemas.microsoft.com/office/drawing/2014/main" val="20000"/>
                    </a:ext>
                  </a:extLst>
                </a:gridCol>
                <a:gridCol w="5635416">
                  <a:extLst>
                    <a:ext uri="{9D8B030D-6E8A-4147-A177-3AD203B41FA5}">
                      <a16:colId xmlns:a16="http://schemas.microsoft.com/office/drawing/2014/main" val="20001"/>
                    </a:ext>
                  </a:extLst>
                </a:gridCol>
              </a:tblGrid>
              <a:tr h="551581">
                <a:tc>
                  <a:txBody>
                    <a:bodyPr/>
                    <a:lstStyle/>
                    <a:p>
                      <a:pPr marL="53975">
                        <a:lnSpc>
                          <a:spcPct val="115000"/>
                        </a:lnSpc>
                        <a:spcAft>
                          <a:spcPts val="0"/>
                        </a:spcAft>
                      </a:pPr>
                      <a:r>
                        <a:rPr lang="de-DE" sz="2000" dirty="0">
                          <a:effectLst/>
                          <a:latin typeface="+mn-lt"/>
                        </a:rPr>
                        <a:t>Ziele</a:t>
                      </a:r>
                      <a:endParaRPr lang="de-DE" sz="2000" dirty="0">
                        <a:solidFill>
                          <a:srgbClr val="000000"/>
                        </a:solidFill>
                        <a:effectLst/>
                        <a:latin typeface="+mn-lt"/>
                        <a:ea typeface="Calibri"/>
                        <a:cs typeface="Times New Roman"/>
                      </a:endParaRPr>
                    </a:p>
                  </a:txBody>
                  <a:tcPr marL="53975" marR="53975" marT="36195" marB="36195"/>
                </a:tc>
                <a:tc>
                  <a:txBody>
                    <a:bodyPr/>
                    <a:lstStyle/>
                    <a:p>
                      <a:pPr marL="53975">
                        <a:lnSpc>
                          <a:spcPct val="115000"/>
                        </a:lnSpc>
                        <a:spcAft>
                          <a:spcPts val="0"/>
                        </a:spcAft>
                      </a:pPr>
                      <a:r>
                        <a:rPr lang="de-DE" sz="2000" dirty="0">
                          <a:effectLst/>
                          <a:latin typeface="+mn-lt"/>
                        </a:rPr>
                        <a:t>Hinweise und Bezüge</a:t>
                      </a:r>
                      <a:endParaRPr lang="de-DE" sz="2000" dirty="0">
                        <a:solidFill>
                          <a:srgbClr val="000000"/>
                        </a:solidFill>
                        <a:effectLst/>
                        <a:latin typeface="+mn-lt"/>
                        <a:ea typeface="Calibri"/>
                        <a:cs typeface="Times New Roman"/>
                      </a:endParaRPr>
                    </a:p>
                  </a:txBody>
                  <a:tcPr marL="53975" marR="53975" marT="36195" marB="36195"/>
                </a:tc>
                <a:extLst>
                  <a:ext uri="{0D108BD9-81ED-4DB2-BD59-A6C34878D82A}">
                    <a16:rowId xmlns:a16="http://schemas.microsoft.com/office/drawing/2014/main" val="10000"/>
                  </a:ext>
                </a:extLst>
              </a:tr>
              <a:tr h="888579">
                <a:tc>
                  <a:txBody>
                    <a:bodyPr/>
                    <a:lstStyle/>
                    <a:p>
                      <a:pPr marL="53975">
                        <a:lnSpc>
                          <a:spcPct val="115000"/>
                        </a:lnSpc>
                        <a:spcAft>
                          <a:spcPts val="600"/>
                        </a:spcAft>
                      </a:pPr>
                      <a:r>
                        <a:rPr lang="de-DE" sz="2000" dirty="0">
                          <a:solidFill>
                            <a:srgbClr val="000000"/>
                          </a:solidFill>
                          <a:effectLst/>
                          <a:latin typeface="+mn-lt"/>
                        </a:rPr>
                        <a:t>geschachtelte algorithmische Strukturen interpretieren und implementieren</a:t>
                      </a:r>
                      <a:endParaRPr lang="de-DE" sz="2000" dirty="0">
                        <a:solidFill>
                          <a:srgbClr val="000000"/>
                        </a:solidFill>
                        <a:effectLst/>
                        <a:latin typeface="+mn-lt"/>
                        <a:ea typeface="Calibri"/>
                        <a:cs typeface="Times New Roman"/>
                      </a:endParaRPr>
                    </a:p>
                  </a:txBody>
                  <a:tcPr marL="53975" marR="53975" marT="36195" marB="36195"/>
                </a:tc>
                <a:tc>
                  <a:txBody>
                    <a:bodyPr/>
                    <a:lstStyle/>
                    <a:p>
                      <a:pPr marL="53975">
                        <a:lnSpc>
                          <a:spcPct val="115000"/>
                        </a:lnSpc>
                        <a:spcAft>
                          <a:spcPts val="600"/>
                        </a:spcAft>
                      </a:pPr>
                      <a:endParaRPr lang="de-DE" sz="2000" dirty="0">
                        <a:solidFill>
                          <a:srgbClr val="000000"/>
                        </a:solidFill>
                        <a:effectLst/>
                        <a:latin typeface="+mn-lt"/>
                        <a:ea typeface="Calibri"/>
                        <a:cs typeface="Times New Roman"/>
                      </a:endParaRPr>
                    </a:p>
                  </a:txBody>
                  <a:tcPr marL="53975" marR="53975" marT="36195" marB="36195"/>
                </a:tc>
                <a:extLst>
                  <a:ext uri="{0D108BD9-81ED-4DB2-BD59-A6C34878D82A}">
                    <a16:rowId xmlns:a16="http://schemas.microsoft.com/office/drawing/2014/main" val="10001"/>
                  </a:ext>
                </a:extLst>
              </a:tr>
              <a:tr h="1503369">
                <a:tc>
                  <a:txBody>
                    <a:bodyPr/>
                    <a:lstStyle/>
                    <a:p>
                      <a:pPr marL="53975">
                        <a:lnSpc>
                          <a:spcPct val="115000"/>
                        </a:lnSpc>
                        <a:spcAft>
                          <a:spcPts val="600"/>
                        </a:spcAft>
                      </a:pPr>
                      <a:r>
                        <a:rPr lang="de-DE" sz="2000" dirty="0">
                          <a:solidFill>
                            <a:srgbClr val="000000"/>
                          </a:solidFill>
                          <a:effectLst/>
                          <a:latin typeface="+mn-lt"/>
                        </a:rPr>
                        <a:t>Sensorwerte abfragen, verarbeiten und bewerten</a:t>
                      </a:r>
                      <a:endParaRPr lang="de-DE" sz="2000" dirty="0">
                        <a:solidFill>
                          <a:srgbClr val="000000"/>
                        </a:solidFill>
                        <a:effectLst/>
                        <a:latin typeface="+mn-lt"/>
                        <a:ea typeface="Calibri"/>
                        <a:cs typeface="Times New Roman"/>
                      </a:endParaRPr>
                    </a:p>
                  </a:txBody>
                  <a:tcPr marL="53975" marR="53975" marT="36195" marB="36195"/>
                </a:tc>
                <a:tc>
                  <a:txBody>
                    <a:bodyPr/>
                    <a:lstStyle/>
                    <a:p>
                      <a:pPr marL="53975">
                        <a:lnSpc>
                          <a:spcPct val="115000"/>
                        </a:lnSpc>
                        <a:spcAft>
                          <a:spcPts val="600"/>
                        </a:spcAft>
                      </a:pPr>
                      <a:r>
                        <a:rPr lang="de-DE" sz="2000" dirty="0">
                          <a:solidFill>
                            <a:srgbClr val="000000"/>
                          </a:solidFill>
                          <a:effectLst/>
                          <a:latin typeface="+mn-lt"/>
                        </a:rPr>
                        <a:t>Die Schülerinnen und Schüler erkunden die Wirkungsweise von Aktoren und Sensoren eines vorgegebenen Informatiksystems. Sie ermitteln den Wertebereich und untersuchen die Manipulationsmöglichkeiten für ausgewählte Sensoren.</a:t>
                      </a:r>
                      <a:endParaRPr lang="de-DE" sz="2000" dirty="0">
                        <a:solidFill>
                          <a:srgbClr val="000000"/>
                        </a:solidFill>
                        <a:effectLst/>
                        <a:latin typeface="+mn-lt"/>
                        <a:ea typeface="Calibri"/>
                        <a:cs typeface="Times New Roman"/>
                      </a:endParaRPr>
                    </a:p>
                  </a:txBody>
                  <a:tcPr marL="53975" marR="53975" marT="36195" marB="36195"/>
                </a:tc>
                <a:extLst>
                  <a:ext uri="{0D108BD9-81ED-4DB2-BD59-A6C34878D82A}">
                    <a16:rowId xmlns:a16="http://schemas.microsoft.com/office/drawing/2014/main" val="29350832"/>
                  </a:ext>
                </a:extLst>
              </a:tr>
            </a:tbl>
          </a:graphicData>
        </a:graphic>
      </p:graphicFrame>
      <p:sp>
        <p:nvSpPr>
          <p:cNvPr id="3" name="Fußzeilenplatzhalter 2"/>
          <p:cNvSpPr>
            <a:spLocks noGrp="1"/>
          </p:cNvSpPr>
          <p:nvPr>
            <p:ph type="ftr" sz="quarter" idx="11"/>
          </p:nvPr>
        </p:nvSpPr>
        <p:spPr/>
        <p:txBody>
          <a:bodyPr/>
          <a:lstStyle/>
          <a:p>
            <a:r>
              <a:rPr lang="de-DE" altLang="en-US">
                <a:solidFill>
                  <a:srgbClr val="FFFFCC"/>
                </a:solidFill>
              </a:rPr>
              <a:t>CC BY-SA 3.0 DE T. Hempel</a:t>
            </a:r>
          </a:p>
        </p:txBody>
      </p:sp>
    </p:spTree>
    <p:extLst>
      <p:ext uri="{BB962C8B-B14F-4D97-AF65-F5344CB8AC3E}">
        <p14:creationId xmlns:p14="http://schemas.microsoft.com/office/powerpoint/2010/main" val="1128785579"/>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a:t>Curriculum Klasse 8</a:t>
            </a:r>
          </a:p>
        </p:txBody>
      </p:sp>
      <p:sp>
        <p:nvSpPr>
          <p:cNvPr id="4" name="Foliennummernplatzhalter 3"/>
          <p:cNvSpPr>
            <a:spLocks noGrp="1"/>
          </p:cNvSpPr>
          <p:nvPr>
            <p:ph type="sldNum" sz="quarter" idx="12"/>
          </p:nvPr>
        </p:nvSpPr>
        <p:spPr/>
        <p:txBody>
          <a:bodyPr/>
          <a:lstStyle/>
          <a:p>
            <a:fld id="{5C592C5E-A7FB-493F-97D0-67D0EA0FF6D1}" type="slidenum">
              <a:rPr lang="de-DE" altLang="en-US" smtClean="0"/>
              <a:pPr/>
              <a:t>4</a:t>
            </a:fld>
            <a:endParaRPr lang="de-DE" altLang="en-US" dirty="0"/>
          </a:p>
        </p:txBody>
      </p:sp>
      <p:graphicFrame>
        <p:nvGraphicFramePr>
          <p:cNvPr id="2" name="Tabelle 1"/>
          <p:cNvGraphicFramePr>
            <a:graphicFrameLocks noGrp="1"/>
          </p:cNvGraphicFramePr>
          <p:nvPr>
            <p:extLst>
              <p:ext uri="{D42A27DB-BD31-4B8C-83A1-F6EECF244321}">
                <p14:modId xmlns:p14="http://schemas.microsoft.com/office/powerpoint/2010/main" val="3074435600"/>
              </p:ext>
            </p:extLst>
          </p:nvPr>
        </p:nvGraphicFramePr>
        <p:xfrm>
          <a:off x="183456" y="985292"/>
          <a:ext cx="9667864" cy="4218199"/>
        </p:xfrm>
        <a:graphic>
          <a:graphicData uri="http://schemas.openxmlformats.org/drawingml/2006/table">
            <a:tbl>
              <a:tblPr firstRow="1">
                <a:tableStyleId>{10A1B5D5-9B99-4C35-A422-299274C87663}</a:tableStyleId>
              </a:tblPr>
              <a:tblGrid>
                <a:gridCol w="4032448">
                  <a:extLst>
                    <a:ext uri="{9D8B030D-6E8A-4147-A177-3AD203B41FA5}">
                      <a16:colId xmlns:a16="http://schemas.microsoft.com/office/drawing/2014/main" val="20000"/>
                    </a:ext>
                  </a:extLst>
                </a:gridCol>
                <a:gridCol w="5635416">
                  <a:extLst>
                    <a:ext uri="{9D8B030D-6E8A-4147-A177-3AD203B41FA5}">
                      <a16:colId xmlns:a16="http://schemas.microsoft.com/office/drawing/2014/main" val="20001"/>
                    </a:ext>
                  </a:extLst>
                </a:gridCol>
              </a:tblGrid>
              <a:tr h="551581">
                <a:tc>
                  <a:txBody>
                    <a:bodyPr/>
                    <a:lstStyle/>
                    <a:p>
                      <a:pPr marL="53975">
                        <a:lnSpc>
                          <a:spcPct val="115000"/>
                        </a:lnSpc>
                        <a:spcAft>
                          <a:spcPts val="0"/>
                        </a:spcAft>
                      </a:pPr>
                      <a:r>
                        <a:rPr lang="de-DE" sz="2000" dirty="0">
                          <a:effectLst/>
                        </a:rPr>
                        <a:t>Ziele</a:t>
                      </a:r>
                      <a:endParaRPr lang="de-DE" sz="2000" dirty="0">
                        <a:solidFill>
                          <a:srgbClr val="000000"/>
                        </a:solidFill>
                        <a:effectLst/>
                        <a:latin typeface="Liberation Sans"/>
                        <a:ea typeface="Calibri"/>
                        <a:cs typeface="Times New Roman"/>
                      </a:endParaRPr>
                    </a:p>
                  </a:txBody>
                  <a:tcPr marL="53975" marR="53975" marT="36195" marB="36195"/>
                </a:tc>
                <a:tc>
                  <a:txBody>
                    <a:bodyPr/>
                    <a:lstStyle/>
                    <a:p>
                      <a:pPr marL="53975">
                        <a:lnSpc>
                          <a:spcPct val="115000"/>
                        </a:lnSpc>
                        <a:spcAft>
                          <a:spcPts val="0"/>
                        </a:spcAft>
                      </a:pPr>
                      <a:r>
                        <a:rPr lang="de-DE" sz="2000" dirty="0">
                          <a:effectLst/>
                        </a:rPr>
                        <a:t>Hinweise und Bezüge</a:t>
                      </a:r>
                      <a:endParaRPr lang="de-DE" sz="2000" dirty="0">
                        <a:solidFill>
                          <a:srgbClr val="000000"/>
                        </a:solidFill>
                        <a:effectLst/>
                        <a:latin typeface="Liberation Sans"/>
                        <a:ea typeface="Calibri"/>
                        <a:cs typeface="Times New Roman"/>
                      </a:endParaRPr>
                    </a:p>
                  </a:txBody>
                  <a:tcPr marL="53975" marR="53975" marT="36195" marB="36195"/>
                </a:tc>
                <a:extLst>
                  <a:ext uri="{0D108BD9-81ED-4DB2-BD59-A6C34878D82A}">
                    <a16:rowId xmlns:a16="http://schemas.microsoft.com/office/drawing/2014/main" val="10000"/>
                  </a:ext>
                </a:extLst>
              </a:tr>
              <a:tr h="0">
                <a:tc>
                  <a:txBody>
                    <a:bodyPr/>
                    <a:lstStyle/>
                    <a:p>
                      <a:pPr marL="53975">
                        <a:lnSpc>
                          <a:spcPct val="115000"/>
                        </a:lnSpc>
                        <a:spcAft>
                          <a:spcPts val="600"/>
                        </a:spcAft>
                      </a:pPr>
                      <a:r>
                        <a:rPr lang="de-DE" sz="2000" dirty="0">
                          <a:solidFill>
                            <a:srgbClr val="000000"/>
                          </a:solidFill>
                          <a:effectLst/>
                        </a:rPr>
                        <a:t>das EVA-Prinzip erläutern</a:t>
                      </a:r>
                      <a:endParaRPr lang="de-DE" sz="2000" dirty="0">
                        <a:solidFill>
                          <a:srgbClr val="000000"/>
                        </a:solidFill>
                        <a:effectLst/>
                        <a:latin typeface="Liberation Sans"/>
                        <a:ea typeface="Calibri"/>
                        <a:cs typeface="Times New Roman"/>
                      </a:endParaRPr>
                    </a:p>
                  </a:txBody>
                  <a:tcPr marL="53975" marR="53975" marT="36195" marB="36195"/>
                </a:tc>
                <a:tc>
                  <a:txBody>
                    <a:bodyPr/>
                    <a:lstStyle/>
                    <a:p>
                      <a:pPr marL="53975">
                        <a:lnSpc>
                          <a:spcPct val="115000"/>
                        </a:lnSpc>
                        <a:spcAft>
                          <a:spcPts val="600"/>
                        </a:spcAft>
                      </a:pPr>
                      <a:r>
                        <a:rPr lang="de-DE" sz="2000" dirty="0">
                          <a:solidFill>
                            <a:srgbClr val="000000"/>
                          </a:solidFill>
                          <a:effectLst/>
                        </a:rPr>
                        <a:t>Die Schülerinnen und Schüler erkennen die Allgemeingültigkeit des EVA-Prinzips für Informatiksysteme.</a:t>
                      </a:r>
                    </a:p>
                    <a:p>
                      <a:pPr marL="53975">
                        <a:lnSpc>
                          <a:spcPct val="115000"/>
                        </a:lnSpc>
                        <a:spcAft>
                          <a:spcPts val="600"/>
                        </a:spcAft>
                      </a:pPr>
                      <a:r>
                        <a:rPr lang="de-DE" sz="2000" dirty="0">
                          <a:solidFill>
                            <a:srgbClr val="000000"/>
                          </a:solidFill>
                          <a:effectLst/>
                        </a:rPr>
                        <a:t>Anhand der verwendeten Hardware identifizieren sie Sensoren als Eingabegeräte, den Prozessor als Verarbeitungseinheit, Aktoren als Ausgabegeräte sowie den Speicher.</a:t>
                      </a:r>
                    </a:p>
                  </a:txBody>
                  <a:tcPr marL="53975" marR="53975" marT="36195" marB="36195"/>
                </a:tc>
                <a:extLst>
                  <a:ext uri="{0D108BD9-81ED-4DB2-BD59-A6C34878D82A}">
                    <a16:rowId xmlns:a16="http://schemas.microsoft.com/office/drawing/2014/main" val="2217258209"/>
                  </a:ext>
                </a:extLst>
              </a:tr>
              <a:tr h="820601">
                <a:tc>
                  <a:txBody>
                    <a:bodyPr/>
                    <a:lstStyle/>
                    <a:p>
                      <a:pPr marL="53975">
                        <a:lnSpc>
                          <a:spcPct val="115000"/>
                        </a:lnSpc>
                        <a:spcAft>
                          <a:spcPts val="600"/>
                        </a:spcAft>
                      </a:pPr>
                      <a:r>
                        <a:rPr lang="de-DE" sz="2000" dirty="0">
                          <a:solidFill>
                            <a:srgbClr val="000000"/>
                          </a:solidFill>
                          <a:effectLst/>
                        </a:rPr>
                        <a:t>das Prinzip der Digitalisierung erläutern</a:t>
                      </a:r>
                      <a:endParaRPr lang="de-DE" sz="2000" dirty="0">
                        <a:solidFill>
                          <a:srgbClr val="000000"/>
                        </a:solidFill>
                        <a:effectLst/>
                        <a:latin typeface="Liberation Sans"/>
                        <a:ea typeface="Calibri"/>
                        <a:cs typeface="Times New Roman"/>
                      </a:endParaRPr>
                    </a:p>
                  </a:txBody>
                  <a:tcPr marL="53975" marR="53975" marT="36195" marB="36195"/>
                </a:tc>
                <a:tc>
                  <a:txBody>
                    <a:bodyPr/>
                    <a:lstStyle/>
                    <a:p>
                      <a:pPr marL="53975">
                        <a:lnSpc>
                          <a:spcPct val="115000"/>
                        </a:lnSpc>
                        <a:spcAft>
                          <a:spcPts val="600"/>
                        </a:spcAft>
                      </a:pPr>
                      <a:r>
                        <a:rPr lang="de-DE" sz="2000" dirty="0">
                          <a:solidFill>
                            <a:srgbClr val="000000"/>
                          </a:solidFill>
                          <a:effectLst/>
                        </a:rPr>
                        <a:t>Die Schülerinnen und Schüler begründen die Eignung binärer Signale für die maschinelle Verarbeitung.</a:t>
                      </a:r>
                      <a:endParaRPr lang="de-DE" sz="2000" dirty="0">
                        <a:solidFill>
                          <a:srgbClr val="000000"/>
                        </a:solidFill>
                        <a:effectLst/>
                        <a:latin typeface="Liberation Sans"/>
                        <a:ea typeface="Calibri"/>
                        <a:cs typeface="Times New Roman"/>
                      </a:endParaRPr>
                    </a:p>
                  </a:txBody>
                  <a:tcPr marL="53975" marR="53975" marT="36195" marB="36195"/>
                </a:tc>
                <a:extLst>
                  <a:ext uri="{0D108BD9-81ED-4DB2-BD59-A6C34878D82A}">
                    <a16:rowId xmlns:a16="http://schemas.microsoft.com/office/drawing/2014/main" val="1973135807"/>
                  </a:ext>
                </a:extLst>
              </a:tr>
            </a:tbl>
          </a:graphicData>
        </a:graphic>
      </p:graphicFrame>
      <p:sp>
        <p:nvSpPr>
          <p:cNvPr id="3" name="Fußzeilenplatzhalter 2"/>
          <p:cNvSpPr>
            <a:spLocks noGrp="1"/>
          </p:cNvSpPr>
          <p:nvPr>
            <p:ph type="ftr" sz="quarter" idx="11"/>
          </p:nvPr>
        </p:nvSpPr>
        <p:spPr/>
        <p:txBody>
          <a:bodyPr/>
          <a:lstStyle/>
          <a:p>
            <a:r>
              <a:rPr lang="de-DE" altLang="en-US">
                <a:solidFill>
                  <a:srgbClr val="FFFFCC"/>
                </a:solidFill>
              </a:rPr>
              <a:t>CC BY-SA 3.0 DE T. Hempel</a:t>
            </a:r>
          </a:p>
        </p:txBody>
      </p:sp>
    </p:spTree>
    <p:extLst>
      <p:ext uri="{BB962C8B-B14F-4D97-AF65-F5344CB8AC3E}">
        <p14:creationId xmlns:p14="http://schemas.microsoft.com/office/powerpoint/2010/main" val="2331441888"/>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a:t>Curriculum Klasse 9</a:t>
            </a:r>
          </a:p>
        </p:txBody>
      </p:sp>
      <p:sp>
        <p:nvSpPr>
          <p:cNvPr id="4" name="Foliennummernplatzhalter 3"/>
          <p:cNvSpPr>
            <a:spLocks noGrp="1"/>
          </p:cNvSpPr>
          <p:nvPr>
            <p:ph type="sldNum" sz="quarter" idx="12"/>
          </p:nvPr>
        </p:nvSpPr>
        <p:spPr/>
        <p:txBody>
          <a:bodyPr/>
          <a:lstStyle/>
          <a:p>
            <a:fld id="{5C592C5E-A7FB-493F-97D0-67D0EA0FF6D1}" type="slidenum">
              <a:rPr lang="de-DE" altLang="en-US" smtClean="0"/>
              <a:pPr/>
              <a:t>5</a:t>
            </a:fld>
            <a:endParaRPr lang="de-DE" altLang="en-US" dirty="0"/>
          </a:p>
        </p:txBody>
      </p:sp>
      <p:sp>
        <p:nvSpPr>
          <p:cNvPr id="12" name="Rechteck 11"/>
          <p:cNvSpPr/>
          <p:nvPr/>
        </p:nvSpPr>
        <p:spPr>
          <a:xfrm>
            <a:off x="183456" y="985293"/>
            <a:ext cx="9865096" cy="4385816"/>
          </a:xfrm>
          <a:prstGeom prst="rect">
            <a:avLst/>
          </a:prstGeom>
        </p:spPr>
        <p:txBody>
          <a:bodyPr wrap="square">
            <a:spAutoFit/>
          </a:bodyPr>
          <a:lstStyle/>
          <a:p>
            <a:pPr marL="0" lvl="2" algn="l">
              <a:tabLst>
                <a:tab pos="9683750" algn="r"/>
              </a:tabLst>
            </a:pPr>
            <a:r>
              <a:rPr lang="de-DE" altLang="de-DE" sz="2400" b="1" dirty="0" bmk="Klasse_07_2_Thema">
                <a:solidFill>
                  <a:srgbClr val="000000"/>
                </a:solidFill>
                <a:ea typeface="Times New Roman" pitchFamily="18" charset="0"/>
                <a:cs typeface="Times New Roman" pitchFamily="18" charset="0"/>
              </a:rPr>
              <a:t>Probleme untersuchen und durch Programmierung lösen</a:t>
            </a:r>
          </a:p>
          <a:p>
            <a:pPr marL="0" lvl="2" algn="r">
              <a:tabLst>
                <a:tab pos="9683750" algn="r"/>
              </a:tabLst>
            </a:pPr>
            <a:r>
              <a:rPr lang="de-DE" altLang="de-DE" sz="2000" b="1" dirty="0">
                <a:solidFill>
                  <a:srgbClr val="000000"/>
                </a:solidFill>
                <a:ea typeface="Calibri" pitchFamily="34" charset="0"/>
                <a:cs typeface="Liberation Sans" pitchFamily="34" charset="0"/>
              </a:rPr>
              <a:t>8 Unterrichtsstunden</a:t>
            </a:r>
            <a:endParaRPr lang="de-DE" altLang="de-DE" sz="2000" dirty="0">
              <a:solidFill>
                <a:srgbClr val="000000"/>
              </a:solidFill>
              <a:cs typeface="Arial" pitchFamily="34" charset="0"/>
            </a:endParaRPr>
          </a:p>
          <a:p>
            <a:pPr algn="just" eaLnBrk="0" hangingPunct="0">
              <a:spcBef>
                <a:spcPts val="600"/>
              </a:spcBef>
            </a:pPr>
            <a:r>
              <a:rPr lang="de-DE" altLang="de-DE" sz="2000" dirty="0">
                <a:solidFill>
                  <a:srgbClr val="000000"/>
                </a:solidFill>
                <a:ea typeface="Calibri" pitchFamily="34" charset="0"/>
                <a:cs typeface="Liberation Sans" pitchFamily="34" charset="0"/>
              </a:rPr>
              <a:t>Die Schülerinnen und Schüler festigen ihre Kompetenzen im Modellieren von Algorithmen unter Verwendung von Sensoren und Aktoren ausgehend von einer Problemfrage. Sie implementieren ein Informatiksystem anhand einer selbsterstellten Spezifikation und dokumentieren das entstandene Produkt.</a:t>
            </a:r>
          </a:p>
          <a:p>
            <a:pPr algn="just" eaLnBrk="0" hangingPunct="0">
              <a:spcBef>
                <a:spcPts val="600"/>
              </a:spcBef>
            </a:pPr>
            <a:endParaRPr lang="de-DE" altLang="de-DE" sz="2000" dirty="0">
              <a:solidFill>
                <a:srgbClr val="000000"/>
              </a:solidFill>
              <a:cs typeface="Arial" pitchFamily="34" charset="0"/>
            </a:endParaRPr>
          </a:p>
          <a:p>
            <a:pPr algn="just" eaLnBrk="0" hangingPunct="0">
              <a:spcBef>
                <a:spcPts val="600"/>
              </a:spcBef>
            </a:pPr>
            <a:r>
              <a:rPr lang="de-DE" altLang="de-DE" sz="2000" b="1" dirty="0">
                <a:solidFill>
                  <a:srgbClr val="000000"/>
                </a:solidFill>
                <a:cs typeface="Arial" pitchFamily="34" charset="0"/>
              </a:rPr>
              <a:t>Bezug auf Themen vorheriger Jahrgänge</a:t>
            </a:r>
          </a:p>
          <a:p>
            <a:pPr marL="285750" indent="-285750" algn="just" eaLnBrk="0" hangingPunct="0">
              <a:spcBef>
                <a:spcPts val="600"/>
              </a:spcBef>
              <a:buFont typeface="Wingdings" panose="05000000000000000000" pitchFamily="2" charset="2"/>
              <a:buChar char="ä"/>
            </a:pPr>
            <a:r>
              <a:rPr lang="de-DE" altLang="de-DE" sz="2000" dirty="0">
                <a:solidFill>
                  <a:srgbClr val="000000"/>
                </a:solidFill>
                <a:cs typeface="Arial" pitchFamily="34" charset="0"/>
              </a:rPr>
              <a:t>Jahrgangsstufe 5: "Figuren durch Programmierung steuern"</a:t>
            </a:r>
          </a:p>
          <a:p>
            <a:pPr marL="285750" indent="-285750" algn="just" eaLnBrk="0" hangingPunct="0">
              <a:spcBef>
                <a:spcPts val="600"/>
              </a:spcBef>
              <a:buFont typeface="Wingdings" panose="05000000000000000000" pitchFamily="2" charset="2"/>
              <a:buChar char="ä"/>
            </a:pPr>
            <a:r>
              <a:rPr lang="de-DE" altLang="de-DE" sz="2000" dirty="0">
                <a:solidFill>
                  <a:srgbClr val="000000"/>
                </a:solidFill>
                <a:cs typeface="Arial" pitchFamily="34" charset="0"/>
              </a:rPr>
              <a:t>Jahrgangsstufe 6: "Entscheidungen treffen und Spiele gestalten"</a:t>
            </a:r>
          </a:p>
          <a:p>
            <a:pPr marL="285750" indent="-285750" algn="just" eaLnBrk="0" hangingPunct="0">
              <a:spcBef>
                <a:spcPts val="600"/>
              </a:spcBef>
              <a:buFont typeface="Wingdings" panose="05000000000000000000" pitchFamily="2" charset="2"/>
              <a:buChar char="ä"/>
            </a:pPr>
            <a:r>
              <a:rPr lang="de-DE" altLang="de-DE" sz="2000" dirty="0">
                <a:solidFill>
                  <a:srgbClr val="000000"/>
                </a:solidFill>
                <a:cs typeface="Arial" pitchFamily="34" charset="0"/>
              </a:rPr>
              <a:t>Jahrgangsstufe 7: "Spiele entwickeln"</a:t>
            </a:r>
          </a:p>
          <a:p>
            <a:pPr marL="285750" indent="-285750" algn="just" eaLnBrk="0" hangingPunct="0">
              <a:spcBef>
                <a:spcPts val="600"/>
              </a:spcBef>
              <a:buFont typeface="Wingdings" panose="05000000000000000000" pitchFamily="2" charset="2"/>
              <a:buChar char="ä"/>
            </a:pPr>
            <a:r>
              <a:rPr lang="de-DE" altLang="de-DE" sz="2000" dirty="0">
                <a:solidFill>
                  <a:srgbClr val="000000"/>
                </a:solidFill>
                <a:cs typeface="Arial" pitchFamily="34" charset="0"/>
              </a:rPr>
              <a:t>Jahrgangsstufe 8: Messungen durchführen</a:t>
            </a:r>
          </a:p>
        </p:txBody>
      </p:sp>
      <p:sp>
        <p:nvSpPr>
          <p:cNvPr id="3" name="Fußzeilenplatzhalter 2"/>
          <p:cNvSpPr>
            <a:spLocks noGrp="1"/>
          </p:cNvSpPr>
          <p:nvPr>
            <p:ph type="ftr" sz="quarter" idx="11"/>
          </p:nvPr>
        </p:nvSpPr>
        <p:spPr/>
        <p:txBody>
          <a:bodyPr/>
          <a:lstStyle/>
          <a:p>
            <a:r>
              <a:rPr lang="de-DE" altLang="en-US">
                <a:solidFill>
                  <a:srgbClr val="FFFFCC"/>
                </a:solidFill>
              </a:rPr>
              <a:t>CC BY-SA 3.0 DE T. Hempel</a:t>
            </a:r>
          </a:p>
        </p:txBody>
      </p:sp>
    </p:spTree>
    <p:extLst>
      <p:ext uri="{BB962C8B-B14F-4D97-AF65-F5344CB8AC3E}">
        <p14:creationId xmlns:p14="http://schemas.microsoft.com/office/powerpoint/2010/main" val="503202927"/>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a:t>Curriculum Klasse 9</a:t>
            </a:r>
          </a:p>
        </p:txBody>
      </p:sp>
      <p:sp>
        <p:nvSpPr>
          <p:cNvPr id="4" name="Foliennummernplatzhalter 3"/>
          <p:cNvSpPr>
            <a:spLocks noGrp="1"/>
          </p:cNvSpPr>
          <p:nvPr>
            <p:ph type="sldNum" sz="quarter" idx="12"/>
          </p:nvPr>
        </p:nvSpPr>
        <p:spPr/>
        <p:txBody>
          <a:bodyPr/>
          <a:lstStyle/>
          <a:p>
            <a:fld id="{5C592C5E-A7FB-493F-97D0-67D0EA0FF6D1}" type="slidenum">
              <a:rPr lang="de-DE" altLang="en-US" smtClean="0"/>
              <a:pPr/>
              <a:t>6</a:t>
            </a:fld>
            <a:endParaRPr lang="de-DE" altLang="en-US" dirty="0"/>
          </a:p>
        </p:txBody>
      </p:sp>
      <p:graphicFrame>
        <p:nvGraphicFramePr>
          <p:cNvPr id="2" name="Tabelle 1"/>
          <p:cNvGraphicFramePr>
            <a:graphicFrameLocks noGrp="1"/>
          </p:cNvGraphicFramePr>
          <p:nvPr>
            <p:extLst>
              <p:ext uri="{D42A27DB-BD31-4B8C-83A1-F6EECF244321}">
                <p14:modId xmlns:p14="http://schemas.microsoft.com/office/powerpoint/2010/main" val="10106064"/>
              </p:ext>
            </p:extLst>
          </p:nvPr>
        </p:nvGraphicFramePr>
        <p:xfrm>
          <a:off x="183456" y="985292"/>
          <a:ext cx="9667864" cy="4535128"/>
        </p:xfrm>
        <a:graphic>
          <a:graphicData uri="http://schemas.openxmlformats.org/drawingml/2006/table">
            <a:tbl>
              <a:tblPr firstRow="1">
                <a:tableStyleId>{10A1B5D5-9B99-4C35-A422-299274C87663}</a:tableStyleId>
              </a:tblPr>
              <a:tblGrid>
                <a:gridCol w="4536504">
                  <a:extLst>
                    <a:ext uri="{9D8B030D-6E8A-4147-A177-3AD203B41FA5}">
                      <a16:colId xmlns:a16="http://schemas.microsoft.com/office/drawing/2014/main" val="20000"/>
                    </a:ext>
                  </a:extLst>
                </a:gridCol>
                <a:gridCol w="5131360">
                  <a:extLst>
                    <a:ext uri="{9D8B030D-6E8A-4147-A177-3AD203B41FA5}">
                      <a16:colId xmlns:a16="http://schemas.microsoft.com/office/drawing/2014/main" val="20001"/>
                    </a:ext>
                  </a:extLst>
                </a:gridCol>
              </a:tblGrid>
              <a:tr h="551581">
                <a:tc>
                  <a:txBody>
                    <a:bodyPr/>
                    <a:lstStyle/>
                    <a:p>
                      <a:pPr marL="53975">
                        <a:lnSpc>
                          <a:spcPct val="115000"/>
                        </a:lnSpc>
                        <a:spcAft>
                          <a:spcPts val="0"/>
                        </a:spcAft>
                      </a:pPr>
                      <a:r>
                        <a:rPr lang="de-DE" sz="2000" dirty="0">
                          <a:effectLst/>
                        </a:rPr>
                        <a:t>Ziele</a:t>
                      </a:r>
                      <a:endParaRPr lang="de-DE" sz="2000" dirty="0">
                        <a:solidFill>
                          <a:srgbClr val="000000"/>
                        </a:solidFill>
                        <a:effectLst/>
                        <a:latin typeface="Liberation Sans"/>
                        <a:ea typeface="Calibri"/>
                        <a:cs typeface="Times New Roman"/>
                      </a:endParaRPr>
                    </a:p>
                  </a:txBody>
                  <a:tcPr marL="53975" marR="53975" marT="36195" marB="36195"/>
                </a:tc>
                <a:tc>
                  <a:txBody>
                    <a:bodyPr/>
                    <a:lstStyle/>
                    <a:p>
                      <a:pPr marL="53975">
                        <a:lnSpc>
                          <a:spcPct val="115000"/>
                        </a:lnSpc>
                        <a:spcAft>
                          <a:spcPts val="0"/>
                        </a:spcAft>
                      </a:pPr>
                      <a:r>
                        <a:rPr lang="de-DE" sz="2000">
                          <a:effectLst/>
                        </a:rPr>
                        <a:t>Hinweise und Bezüge</a:t>
                      </a:r>
                      <a:endParaRPr lang="de-DE" sz="2000">
                        <a:solidFill>
                          <a:srgbClr val="000000"/>
                        </a:solidFill>
                        <a:effectLst/>
                        <a:latin typeface="Liberation Sans"/>
                        <a:ea typeface="Calibri"/>
                        <a:cs typeface="Times New Roman"/>
                      </a:endParaRPr>
                    </a:p>
                  </a:txBody>
                  <a:tcPr marL="53975" marR="53975" marT="36195" marB="36195"/>
                </a:tc>
                <a:extLst>
                  <a:ext uri="{0D108BD9-81ED-4DB2-BD59-A6C34878D82A}">
                    <a16:rowId xmlns:a16="http://schemas.microsoft.com/office/drawing/2014/main" val="10000"/>
                  </a:ext>
                </a:extLst>
              </a:tr>
              <a:tr h="528539">
                <a:tc>
                  <a:txBody>
                    <a:bodyPr/>
                    <a:lstStyle/>
                    <a:p>
                      <a:pPr marL="53975">
                        <a:lnSpc>
                          <a:spcPct val="115000"/>
                        </a:lnSpc>
                        <a:spcAft>
                          <a:spcPts val="600"/>
                        </a:spcAft>
                      </a:pPr>
                      <a:r>
                        <a:rPr lang="de-DE" sz="2000" dirty="0">
                          <a:solidFill>
                            <a:srgbClr val="000000"/>
                          </a:solidFill>
                          <a:effectLst/>
                        </a:rPr>
                        <a:t>aus einer Problemfrage eine Spezifikation entwickeln</a:t>
                      </a:r>
                    </a:p>
                  </a:txBody>
                  <a:tcPr marL="53975" marR="53975" marT="36195" marB="36195"/>
                </a:tc>
                <a:tc>
                  <a:txBody>
                    <a:bodyPr/>
                    <a:lstStyle/>
                    <a:p>
                      <a:pPr marL="53975">
                        <a:lnSpc>
                          <a:spcPct val="115000"/>
                        </a:lnSpc>
                        <a:spcAft>
                          <a:spcPts val="600"/>
                        </a:spcAft>
                      </a:pPr>
                      <a:r>
                        <a:rPr lang="de-DE" sz="2000" dirty="0">
                          <a:solidFill>
                            <a:srgbClr val="000000"/>
                          </a:solidFill>
                          <a:effectLst/>
                        </a:rPr>
                        <a:t>Eine Spezifikation ist die exakte Beschreibung der gewünschten Funktionalität eines IS.</a:t>
                      </a:r>
                      <a:endParaRPr lang="de-DE" sz="2000" dirty="0">
                        <a:solidFill>
                          <a:srgbClr val="000000"/>
                        </a:solidFill>
                        <a:effectLst/>
                        <a:latin typeface="Liberation Sans"/>
                        <a:ea typeface="Calibri"/>
                        <a:cs typeface="Times New Roman"/>
                      </a:endParaRPr>
                    </a:p>
                  </a:txBody>
                  <a:tcPr marL="53975" marR="53975" marT="36195" marB="36195"/>
                </a:tc>
                <a:extLst>
                  <a:ext uri="{0D108BD9-81ED-4DB2-BD59-A6C34878D82A}">
                    <a16:rowId xmlns:a16="http://schemas.microsoft.com/office/drawing/2014/main" val="3121245281"/>
                  </a:ext>
                </a:extLst>
              </a:tr>
              <a:tr h="1584176">
                <a:tc>
                  <a:txBody>
                    <a:bodyPr/>
                    <a:lstStyle/>
                    <a:p>
                      <a:pPr marL="53975">
                        <a:lnSpc>
                          <a:spcPct val="115000"/>
                        </a:lnSpc>
                        <a:spcAft>
                          <a:spcPts val="0"/>
                        </a:spcAft>
                      </a:pPr>
                      <a:r>
                        <a:rPr lang="de-DE" sz="2000" dirty="0">
                          <a:solidFill>
                            <a:srgbClr val="000000"/>
                          </a:solidFill>
                          <a:effectLst/>
                        </a:rPr>
                        <a:t>in Abhängigkeit von der Problemfrage </a:t>
                      </a:r>
                    </a:p>
                    <a:p>
                      <a:pPr marL="339725" indent="-285750">
                        <a:lnSpc>
                          <a:spcPct val="115000"/>
                        </a:lnSpc>
                        <a:spcAft>
                          <a:spcPts val="0"/>
                        </a:spcAft>
                        <a:buFont typeface="Arial" panose="020B0604020202020204" pitchFamily="34" charset="0"/>
                        <a:buChar char="•"/>
                      </a:pPr>
                      <a:r>
                        <a:rPr lang="de-DE" sz="2000" dirty="0">
                          <a:solidFill>
                            <a:srgbClr val="000000"/>
                          </a:solidFill>
                          <a:effectLst/>
                        </a:rPr>
                        <a:t>Sensoren und Aktoren</a:t>
                      </a:r>
                    </a:p>
                    <a:p>
                      <a:pPr marL="339725" indent="-285750">
                        <a:lnSpc>
                          <a:spcPct val="115000"/>
                        </a:lnSpc>
                        <a:spcAft>
                          <a:spcPts val="0"/>
                        </a:spcAft>
                        <a:buFont typeface="Arial" panose="020B0604020202020204" pitchFamily="34" charset="0"/>
                        <a:buChar char="•"/>
                      </a:pPr>
                      <a:r>
                        <a:rPr lang="de-DE" sz="2000" dirty="0">
                          <a:solidFill>
                            <a:srgbClr val="000000"/>
                          </a:solidFill>
                          <a:effectLst/>
                        </a:rPr>
                        <a:t>algorithmische Strukturen und Datentypen</a:t>
                      </a:r>
                    </a:p>
                    <a:p>
                      <a:pPr marL="53975">
                        <a:lnSpc>
                          <a:spcPct val="115000"/>
                        </a:lnSpc>
                        <a:spcAft>
                          <a:spcPts val="0"/>
                        </a:spcAft>
                      </a:pPr>
                      <a:r>
                        <a:rPr lang="de-DE" sz="2000" dirty="0">
                          <a:solidFill>
                            <a:srgbClr val="000000"/>
                          </a:solidFill>
                          <a:effectLst/>
                        </a:rPr>
                        <a:t>begründet auswählen und verwenden</a:t>
                      </a:r>
                    </a:p>
                  </a:txBody>
                  <a:tcPr marL="53975" marR="53975" marT="36195" marB="36195"/>
                </a:tc>
                <a:tc>
                  <a:txBody>
                    <a:bodyPr/>
                    <a:lstStyle/>
                    <a:p>
                      <a:pPr marL="53975">
                        <a:lnSpc>
                          <a:spcPct val="115000"/>
                        </a:lnSpc>
                        <a:spcAft>
                          <a:spcPts val="600"/>
                        </a:spcAft>
                      </a:pPr>
                      <a:r>
                        <a:rPr lang="de-DE" sz="2000" dirty="0">
                          <a:solidFill>
                            <a:srgbClr val="000000"/>
                          </a:solidFill>
                          <a:effectLst/>
                        </a:rPr>
                        <a:t>Je nach Entwicklungsumgebung sollten weitere Programmierelemente oder Datenstrukturen verwenden.</a:t>
                      </a:r>
                      <a:endParaRPr lang="de-DE" sz="2000" dirty="0">
                        <a:solidFill>
                          <a:srgbClr val="000000"/>
                        </a:solidFill>
                        <a:effectLst/>
                        <a:latin typeface="Liberation Sans"/>
                        <a:ea typeface="Calibri"/>
                        <a:cs typeface="Times New Roman"/>
                      </a:endParaRPr>
                    </a:p>
                  </a:txBody>
                  <a:tcPr marL="53975" marR="53975" marT="36195" marB="36195"/>
                </a:tc>
                <a:extLst>
                  <a:ext uri="{0D108BD9-81ED-4DB2-BD59-A6C34878D82A}">
                    <a16:rowId xmlns:a16="http://schemas.microsoft.com/office/drawing/2014/main" val="10001"/>
                  </a:ext>
                </a:extLst>
              </a:tr>
              <a:tr h="976303">
                <a:tc>
                  <a:txBody>
                    <a:bodyPr/>
                    <a:lstStyle/>
                    <a:p>
                      <a:pPr marL="53975">
                        <a:lnSpc>
                          <a:spcPct val="115000"/>
                        </a:lnSpc>
                        <a:spcAft>
                          <a:spcPts val="600"/>
                        </a:spcAft>
                      </a:pPr>
                      <a:r>
                        <a:rPr lang="de-DE" sz="2000" dirty="0">
                          <a:solidFill>
                            <a:srgbClr val="000000"/>
                          </a:solidFill>
                          <a:effectLst/>
                        </a:rPr>
                        <a:t>Softwareprojekte dokumentieren</a:t>
                      </a:r>
                      <a:endParaRPr lang="de-DE" sz="2000" dirty="0">
                        <a:solidFill>
                          <a:srgbClr val="000000"/>
                        </a:solidFill>
                        <a:effectLst/>
                        <a:latin typeface="Liberation Sans"/>
                        <a:ea typeface="Calibri"/>
                        <a:cs typeface="Times New Roman"/>
                      </a:endParaRPr>
                    </a:p>
                  </a:txBody>
                  <a:tcPr marL="53975" marR="53975" marT="36195" marB="36195"/>
                </a:tc>
                <a:tc>
                  <a:txBody>
                    <a:bodyPr/>
                    <a:lstStyle/>
                    <a:p>
                      <a:pPr marL="53975">
                        <a:lnSpc>
                          <a:spcPct val="115000"/>
                        </a:lnSpc>
                        <a:spcAft>
                          <a:spcPts val="600"/>
                        </a:spcAft>
                      </a:pPr>
                      <a:r>
                        <a:rPr lang="de-DE" sz="2000" dirty="0">
                          <a:solidFill>
                            <a:srgbClr val="000000"/>
                          </a:solidFill>
                          <a:effectLst/>
                        </a:rPr>
                        <a:t>[…] als Kommentarfunktion für die Implementation, als Prozessdokumentation oder als Bedienungsanleitung […]</a:t>
                      </a:r>
                      <a:endParaRPr lang="de-DE" sz="2000" dirty="0">
                        <a:solidFill>
                          <a:srgbClr val="000000"/>
                        </a:solidFill>
                        <a:effectLst/>
                        <a:latin typeface="Liberation Sans"/>
                        <a:ea typeface="Calibri"/>
                        <a:cs typeface="Times New Roman"/>
                      </a:endParaRPr>
                    </a:p>
                  </a:txBody>
                  <a:tcPr marL="53975" marR="53975" marT="36195" marB="36195"/>
                </a:tc>
                <a:extLst>
                  <a:ext uri="{0D108BD9-81ED-4DB2-BD59-A6C34878D82A}">
                    <a16:rowId xmlns:a16="http://schemas.microsoft.com/office/drawing/2014/main" val="29350832"/>
                  </a:ext>
                </a:extLst>
              </a:tr>
            </a:tbl>
          </a:graphicData>
        </a:graphic>
      </p:graphicFrame>
      <p:sp>
        <p:nvSpPr>
          <p:cNvPr id="3" name="Fußzeilenplatzhalter 2"/>
          <p:cNvSpPr>
            <a:spLocks noGrp="1"/>
          </p:cNvSpPr>
          <p:nvPr>
            <p:ph type="ftr" sz="quarter" idx="11"/>
          </p:nvPr>
        </p:nvSpPr>
        <p:spPr/>
        <p:txBody>
          <a:bodyPr/>
          <a:lstStyle/>
          <a:p>
            <a:r>
              <a:rPr lang="de-DE" altLang="en-US">
                <a:solidFill>
                  <a:srgbClr val="FFFFCC"/>
                </a:solidFill>
              </a:rPr>
              <a:t>CC BY-SA 3.0 DE T. Hempel</a:t>
            </a:r>
          </a:p>
        </p:txBody>
      </p:sp>
    </p:spTree>
    <p:extLst>
      <p:ext uri="{BB962C8B-B14F-4D97-AF65-F5344CB8AC3E}">
        <p14:creationId xmlns:p14="http://schemas.microsoft.com/office/powerpoint/2010/main" val="1742475138"/>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a:t>Geräte mit Aktoren und Sensoren</a:t>
            </a:r>
          </a:p>
        </p:txBody>
      </p:sp>
      <p:sp>
        <p:nvSpPr>
          <p:cNvPr id="4" name="Foliennummernplatzhalter 3"/>
          <p:cNvSpPr>
            <a:spLocks noGrp="1"/>
          </p:cNvSpPr>
          <p:nvPr>
            <p:ph type="sldNum" sz="quarter" idx="12"/>
          </p:nvPr>
        </p:nvSpPr>
        <p:spPr/>
        <p:txBody>
          <a:bodyPr/>
          <a:lstStyle/>
          <a:p>
            <a:fld id="{5C592C5E-A7FB-493F-97D0-67D0EA0FF6D1}" type="slidenum">
              <a:rPr lang="de-DE" altLang="en-US" smtClean="0"/>
              <a:pPr/>
              <a:t>7</a:t>
            </a:fld>
            <a:endParaRPr lang="de-DE" altLang="en-US" dirty="0"/>
          </a:p>
        </p:txBody>
      </p:sp>
      <p:sp>
        <p:nvSpPr>
          <p:cNvPr id="3" name="Fußzeilenplatzhalter 2"/>
          <p:cNvSpPr>
            <a:spLocks noGrp="1"/>
          </p:cNvSpPr>
          <p:nvPr>
            <p:ph type="ftr" sz="quarter" idx="11"/>
          </p:nvPr>
        </p:nvSpPr>
        <p:spPr/>
        <p:txBody>
          <a:bodyPr/>
          <a:lstStyle/>
          <a:p>
            <a:r>
              <a:rPr lang="de-DE" altLang="en-US">
                <a:solidFill>
                  <a:srgbClr val="FFFFCC"/>
                </a:solidFill>
              </a:rPr>
              <a:t>CC BY-SA 3.0 DE T. Hempel</a:t>
            </a:r>
          </a:p>
        </p:txBody>
      </p:sp>
      <p:pic>
        <p:nvPicPr>
          <p:cNvPr id="13" name="Grafik 12">
            <a:extLst>
              <a:ext uri="{FF2B5EF4-FFF2-40B4-BE49-F238E27FC236}">
                <a16:creationId xmlns:a16="http://schemas.microsoft.com/office/drawing/2014/main" id="{FE53661E-4009-4076-ABF5-221F4A663D0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71488" y="1761506"/>
            <a:ext cx="3087799" cy="2731739"/>
          </a:xfrm>
          <a:prstGeom prst="rect">
            <a:avLst/>
          </a:prstGeom>
        </p:spPr>
      </p:pic>
      <p:pic>
        <p:nvPicPr>
          <p:cNvPr id="15" name="Grafik 14">
            <a:extLst>
              <a:ext uri="{FF2B5EF4-FFF2-40B4-BE49-F238E27FC236}">
                <a16:creationId xmlns:a16="http://schemas.microsoft.com/office/drawing/2014/main" id="{E7682AF6-60F9-45BD-B4C6-8C4F82DB6DA8}"/>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240766" y="2291599"/>
            <a:ext cx="2079570" cy="1671553"/>
          </a:xfrm>
          <a:prstGeom prst="rect">
            <a:avLst/>
          </a:prstGeom>
        </p:spPr>
      </p:pic>
      <p:sp>
        <p:nvSpPr>
          <p:cNvPr id="6" name="Textfeld 5">
            <a:extLst>
              <a:ext uri="{FF2B5EF4-FFF2-40B4-BE49-F238E27FC236}">
                <a16:creationId xmlns:a16="http://schemas.microsoft.com/office/drawing/2014/main" id="{3AD10832-D642-4240-9BE1-5D709E692B29}"/>
              </a:ext>
            </a:extLst>
          </p:cNvPr>
          <p:cNvSpPr txBox="1"/>
          <p:nvPr/>
        </p:nvSpPr>
        <p:spPr>
          <a:xfrm>
            <a:off x="1101302" y="1233254"/>
            <a:ext cx="1656223" cy="400110"/>
          </a:xfrm>
          <a:prstGeom prst="rect">
            <a:avLst/>
          </a:prstGeom>
          <a:noFill/>
        </p:spPr>
        <p:txBody>
          <a:bodyPr wrap="none" rtlCol="0">
            <a:spAutoFit/>
          </a:bodyPr>
          <a:lstStyle/>
          <a:p>
            <a:r>
              <a:rPr lang="de-DE" sz="2000" dirty="0" err="1">
                <a:solidFill>
                  <a:srgbClr val="000000"/>
                </a:solidFill>
              </a:rPr>
              <a:t>Calliope</a:t>
            </a:r>
            <a:r>
              <a:rPr lang="de-DE" sz="2000" dirty="0">
                <a:solidFill>
                  <a:srgbClr val="000000"/>
                </a:solidFill>
              </a:rPr>
              <a:t> mini</a:t>
            </a:r>
          </a:p>
        </p:txBody>
      </p:sp>
      <p:sp>
        <p:nvSpPr>
          <p:cNvPr id="19" name="Textfeld 18">
            <a:extLst>
              <a:ext uri="{FF2B5EF4-FFF2-40B4-BE49-F238E27FC236}">
                <a16:creationId xmlns:a16="http://schemas.microsoft.com/office/drawing/2014/main" id="{6E7D7549-A766-4F4B-9F80-215ADC2312F5}"/>
              </a:ext>
            </a:extLst>
          </p:cNvPr>
          <p:cNvSpPr txBox="1"/>
          <p:nvPr/>
        </p:nvSpPr>
        <p:spPr>
          <a:xfrm>
            <a:off x="7257032" y="1233254"/>
            <a:ext cx="1810111" cy="400110"/>
          </a:xfrm>
          <a:prstGeom prst="rect">
            <a:avLst/>
          </a:prstGeom>
          <a:noFill/>
        </p:spPr>
        <p:txBody>
          <a:bodyPr wrap="none" rtlCol="0">
            <a:spAutoFit/>
          </a:bodyPr>
          <a:lstStyle/>
          <a:p>
            <a:r>
              <a:rPr lang="de-DE" sz="2000" dirty="0">
                <a:solidFill>
                  <a:srgbClr val="000000"/>
                </a:solidFill>
              </a:rPr>
              <a:t>BBC </a:t>
            </a:r>
            <a:r>
              <a:rPr lang="de-DE" sz="2000" dirty="0" err="1">
                <a:solidFill>
                  <a:srgbClr val="000000"/>
                </a:solidFill>
              </a:rPr>
              <a:t>micro:bit</a:t>
            </a:r>
            <a:endParaRPr lang="de-DE" sz="2000" dirty="0">
              <a:solidFill>
                <a:srgbClr val="000000"/>
              </a:solidFill>
            </a:endParaRPr>
          </a:p>
        </p:txBody>
      </p:sp>
      <p:sp>
        <p:nvSpPr>
          <p:cNvPr id="20" name="Textfeld 19">
            <a:extLst>
              <a:ext uri="{FF2B5EF4-FFF2-40B4-BE49-F238E27FC236}">
                <a16:creationId xmlns:a16="http://schemas.microsoft.com/office/drawing/2014/main" id="{FFAFE131-4E08-4BF0-AC8C-355660C6DABF}"/>
              </a:ext>
            </a:extLst>
          </p:cNvPr>
          <p:cNvSpPr txBox="1"/>
          <p:nvPr/>
        </p:nvSpPr>
        <p:spPr>
          <a:xfrm>
            <a:off x="756067" y="4621387"/>
            <a:ext cx="2518639" cy="646331"/>
          </a:xfrm>
          <a:prstGeom prst="rect">
            <a:avLst/>
          </a:prstGeom>
          <a:noFill/>
        </p:spPr>
        <p:txBody>
          <a:bodyPr wrap="none" rtlCol="0">
            <a:spAutoFit/>
          </a:bodyPr>
          <a:lstStyle/>
          <a:p>
            <a:r>
              <a:rPr lang="de-DE" dirty="0">
                <a:solidFill>
                  <a:srgbClr val="000000"/>
                </a:solidFill>
              </a:rPr>
              <a:t>35 EUR</a:t>
            </a:r>
          </a:p>
          <a:p>
            <a:r>
              <a:rPr lang="de-DE" dirty="0">
                <a:solidFill>
                  <a:srgbClr val="000000"/>
                </a:solidFill>
              </a:rPr>
              <a:t>KS 25 Stück: 750 EUR</a:t>
            </a:r>
          </a:p>
        </p:txBody>
      </p:sp>
      <p:sp>
        <p:nvSpPr>
          <p:cNvPr id="21" name="Textfeld 20">
            <a:extLst>
              <a:ext uri="{FF2B5EF4-FFF2-40B4-BE49-F238E27FC236}">
                <a16:creationId xmlns:a16="http://schemas.microsoft.com/office/drawing/2014/main" id="{B84B51DA-83EA-43DC-A3CE-4E128A4871A3}"/>
              </a:ext>
            </a:extLst>
          </p:cNvPr>
          <p:cNvSpPr txBox="1"/>
          <p:nvPr/>
        </p:nvSpPr>
        <p:spPr>
          <a:xfrm>
            <a:off x="6835284" y="4621387"/>
            <a:ext cx="2890536" cy="646331"/>
          </a:xfrm>
          <a:prstGeom prst="rect">
            <a:avLst/>
          </a:prstGeom>
          <a:noFill/>
        </p:spPr>
        <p:txBody>
          <a:bodyPr wrap="none" rtlCol="0">
            <a:spAutoFit/>
          </a:bodyPr>
          <a:lstStyle/>
          <a:p>
            <a:r>
              <a:rPr lang="de-DE" dirty="0">
                <a:solidFill>
                  <a:srgbClr val="000000"/>
                </a:solidFill>
              </a:rPr>
              <a:t>ca. 17 EUR</a:t>
            </a:r>
          </a:p>
          <a:p>
            <a:r>
              <a:rPr lang="de-DE" dirty="0">
                <a:solidFill>
                  <a:srgbClr val="000000"/>
                </a:solidFill>
              </a:rPr>
              <a:t>KS 10 Stück: ca. 150 EUR</a:t>
            </a:r>
          </a:p>
        </p:txBody>
      </p:sp>
    </p:spTree>
    <p:extLst>
      <p:ext uri="{BB962C8B-B14F-4D97-AF65-F5344CB8AC3E}">
        <p14:creationId xmlns:p14="http://schemas.microsoft.com/office/powerpoint/2010/main" val="1168048893"/>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a:t>Geräte mit Aktoren und Sensoren</a:t>
            </a:r>
          </a:p>
        </p:txBody>
      </p:sp>
      <p:sp>
        <p:nvSpPr>
          <p:cNvPr id="4" name="Foliennummernplatzhalter 3"/>
          <p:cNvSpPr>
            <a:spLocks noGrp="1"/>
          </p:cNvSpPr>
          <p:nvPr>
            <p:ph type="sldNum" sz="quarter" idx="12"/>
          </p:nvPr>
        </p:nvSpPr>
        <p:spPr/>
        <p:txBody>
          <a:bodyPr/>
          <a:lstStyle/>
          <a:p>
            <a:fld id="{5C592C5E-A7FB-493F-97D0-67D0EA0FF6D1}" type="slidenum">
              <a:rPr lang="de-DE" altLang="en-US" smtClean="0"/>
              <a:pPr/>
              <a:t>8</a:t>
            </a:fld>
            <a:endParaRPr lang="de-DE" altLang="en-US" dirty="0"/>
          </a:p>
        </p:txBody>
      </p:sp>
      <p:sp>
        <p:nvSpPr>
          <p:cNvPr id="3" name="Fußzeilenplatzhalter 2"/>
          <p:cNvSpPr>
            <a:spLocks noGrp="1"/>
          </p:cNvSpPr>
          <p:nvPr>
            <p:ph type="ftr" sz="quarter" idx="11"/>
          </p:nvPr>
        </p:nvSpPr>
        <p:spPr/>
        <p:txBody>
          <a:bodyPr/>
          <a:lstStyle/>
          <a:p>
            <a:r>
              <a:rPr lang="de-DE" altLang="en-US">
                <a:solidFill>
                  <a:srgbClr val="FFFFCC"/>
                </a:solidFill>
              </a:rPr>
              <a:t>CC BY-SA 3.0 DE T. Hempel</a:t>
            </a:r>
          </a:p>
        </p:txBody>
      </p:sp>
      <p:pic>
        <p:nvPicPr>
          <p:cNvPr id="4098" name="Picture 2" descr="Circuit Playground Express">
            <a:extLst>
              <a:ext uri="{FF2B5EF4-FFF2-40B4-BE49-F238E27FC236}">
                <a16:creationId xmlns:a16="http://schemas.microsoft.com/office/drawing/2014/main" id="{FC065FD6-33A4-40AB-B357-030B989DDAA7}"/>
              </a:ext>
            </a:extLst>
          </p:cNvPr>
          <p:cNvPicPr>
            <a:picLocks noChangeAspect="1" noChangeArrowheads="1"/>
          </p:cNvPicPr>
          <p:nvPr/>
        </p:nvPicPr>
        <p:blipFill rotWithShape="1">
          <a:blip r:embed="rId3" cstate="print">
            <a:clrChange>
              <a:clrFrom>
                <a:srgbClr val="000003"/>
              </a:clrFrom>
              <a:clrTo>
                <a:srgbClr val="000003">
                  <a:alpha val="0"/>
                </a:srgbClr>
              </a:clrTo>
            </a:clrChange>
            <a:extLst>
              <a:ext uri="{28A0092B-C50C-407E-A947-70E740481C1C}">
                <a14:useLocalDpi xmlns:a14="http://schemas.microsoft.com/office/drawing/2010/main" val="0"/>
              </a:ext>
            </a:extLst>
          </a:blip>
          <a:srcRect b="21389"/>
          <a:stretch/>
        </p:blipFill>
        <p:spPr bwMode="auto">
          <a:xfrm>
            <a:off x="-286183" y="875544"/>
            <a:ext cx="3126046" cy="1844209"/>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s://le-www-live-s.legocdn.com/sc/media/downloads/products/mindstorms-568118fb6a5de76b7945d7cd082f64fe.png?fit=inside|415:380">
            <a:extLst>
              <a:ext uri="{FF2B5EF4-FFF2-40B4-BE49-F238E27FC236}">
                <a16:creationId xmlns:a16="http://schemas.microsoft.com/office/drawing/2014/main" id="{82056620-7817-4D34-95B7-59F4439BC22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24287" y="1198395"/>
            <a:ext cx="3574085" cy="2592288"/>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BOB3 mit ProgBob">
            <a:extLst>
              <a:ext uri="{FF2B5EF4-FFF2-40B4-BE49-F238E27FC236}">
                <a16:creationId xmlns:a16="http://schemas.microsoft.com/office/drawing/2014/main" id="{8F5C8B03-2DFD-4D2C-9718-09673813B84C}"/>
              </a:ext>
            </a:extLst>
          </p:cNvPr>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168232" y="2333860"/>
            <a:ext cx="2821538" cy="2592288"/>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Bildergebnis fÃ¼r raspi hat">
            <a:extLst>
              <a:ext uri="{FF2B5EF4-FFF2-40B4-BE49-F238E27FC236}">
                <a16:creationId xmlns:a16="http://schemas.microsoft.com/office/drawing/2014/main" id="{51995049-B8FA-4ACF-B0E2-172091A47039}"/>
              </a:ext>
            </a:extLst>
          </p:cNvPr>
          <p:cNvPicPr>
            <a:picLocks noChangeAspect="1" noChangeArrowheads="1"/>
          </p:cNvPicPr>
          <p:nvPr/>
        </p:nvPicPr>
        <p:blipFill rotWithShape="1">
          <a:blip r:embed="rId6">
            <a:clrChange>
              <a:clrFrom>
                <a:srgbClr val="F3F1FC"/>
              </a:clrFrom>
              <a:clrTo>
                <a:srgbClr val="F3F1FC">
                  <a:alpha val="0"/>
                </a:srgbClr>
              </a:clrTo>
            </a:clrChange>
            <a:extLst>
              <a:ext uri="{28A0092B-C50C-407E-A947-70E740481C1C}">
                <a14:useLocalDpi xmlns:a14="http://schemas.microsoft.com/office/drawing/2010/main" val="0"/>
              </a:ext>
            </a:extLst>
          </a:blip>
          <a:srcRect b="28126"/>
          <a:stretch/>
        </p:blipFill>
        <p:spPr bwMode="auto">
          <a:xfrm>
            <a:off x="914298" y="3034824"/>
            <a:ext cx="3608077" cy="2021533"/>
          </a:xfrm>
          <a:prstGeom prst="rect">
            <a:avLst/>
          </a:prstGeom>
          <a:noFill/>
          <a:extLst>
            <a:ext uri="{909E8E84-426E-40DD-AFC4-6F175D3DCCD1}">
              <a14:hiddenFill xmlns:a14="http://schemas.microsoft.com/office/drawing/2010/main">
                <a:solidFill>
                  <a:srgbClr val="FFFFFF"/>
                </a:solidFill>
              </a14:hiddenFill>
            </a:ext>
          </a:extLst>
        </p:spPr>
      </p:pic>
      <p:sp>
        <p:nvSpPr>
          <p:cNvPr id="14" name="Textfeld 13">
            <a:extLst>
              <a:ext uri="{FF2B5EF4-FFF2-40B4-BE49-F238E27FC236}">
                <a16:creationId xmlns:a16="http://schemas.microsoft.com/office/drawing/2014/main" id="{19A0C4FE-433F-4AA8-809C-0713B660C4AB}"/>
              </a:ext>
            </a:extLst>
          </p:cNvPr>
          <p:cNvSpPr txBox="1"/>
          <p:nvPr/>
        </p:nvSpPr>
        <p:spPr>
          <a:xfrm>
            <a:off x="2080497" y="1319036"/>
            <a:ext cx="1553630" cy="1323439"/>
          </a:xfrm>
          <a:prstGeom prst="rect">
            <a:avLst/>
          </a:prstGeom>
          <a:noFill/>
        </p:spPr>
        <p:txBody>
          <a:bodyPr wrap="none" rtlCol="0">
            <a:spAutoFit/>
          </a:bodyPr>
          <a:lstStyle/>
          <a:p>
            <a:r>
              <a:rPr lang="de-DE" sz="2000" dirty="0" err="1">
                <a:solidFill>
                  <a:srgbClr val="000000"/>
                </a:solidFill>
              </a:rPr>
              <a:t>Adafruit</a:t>
            </a:r>
            <a:br>
              <a:rPr lang="de-DE" sz="2000" dirty="0">
                <a:solidFill>
                  <a:srgbClr val="000000"/>
                </a:solidFill>
              </a:rPr>
            </a:br>
            <a:r>
              <a:rPr lang="de-DE" sz="2000" dirty="0">
                <a:solidFill>
                  <a:srgbClr val="000000"/>
                </a:solidFill>
              </a:rPr>
              <a:t>Circuit </a:t>
            </a:r>
            <a:br>
              <a:rPr lang="de-DE" sz="2000" dirty="0">
                <a:solidFill>
                  <a:srgbClr val="000000"/>
                </a:solidFill>
              </a:rPr>
            </a:br>
            <a:r>
              <a:rPr lang="de-DE" sz="2000" dirty="0" err="1">
                <a:solidFill>
                  <a:srgbClr val="000000"/>
                </a:solidFill>
              </a:rPr>
              <a:t>Playground</a:t>
            </a:r>
            <a:r>
              <a:rPr lang="de-DE" sz="2000" dirty="0">
                <a:solidFill>
                  <a:srgbClr val="000000"/>
                </a:solidFill>
              </a:rPr>
              <a:t> </a:t>
            </a:r>
            <a:br>
              <a:rPr lang="de-DE" sz="2000" dirty="0">
                <a:solidFill>
                  <a:srgbClr val="000000"/>
                </a:solidFill>
              </a:rPr>
            </a:br>
            <a:r>
              <a:rPr lang="de-DE" sz="2000" dirty="0">
                <a:solidFill>
                  <a:srgbClr val="000000"/>
                </a:solidFill>
              </a:rPr>
              <a:t>Express</a:t>
            </a:r>
          </a:p>
        </p:txBody>
      </p:sp>
      <p:sp>
        <p:nvSpPr>
          <p:cNvPr id="16" name="Textfeld 15">
            <a:extLst>
              <a:ext uri="{FF2B5EF4-FFF2-40B4-BE49-F238E27FC236}">
                <a16:creationId xmlns:a16="http://schemas.microsoft.com/office/drawing/2014/main" id="{5BAAC9B8-E6DE-4C7D-BA1F-18AB59BF6EA5}"/>
              </a:ext>
            </a:extLst>
          </p:cNvPr>
          <p:cNvSpPr txBox="1"/>
          <p:nvPr/>
        </p:nvSpPr>
        <p:spPr>
          <a:xfrm>
            <a:off x="4229848" y="4069798"/>
            <a:ext cx="1794081" cy="707886"/>
          </a:xfrm>
          <a:prstGeom prst="rect">
            <a:avLst/>
          </a:prstGeom>
          <a:noFill/>
        </p:spPr>
        <p:txBody>
          <a:bodyPr wrap="none" rtlCol="0">
            <a:spAutoFit/>
          </a:bodyPr>
          <a:lstStyle/>
          <a:p>
            <a:r>
              <a:rPr lang="de-DE" sz="2000" dirty="0">
                <a:solidFill>
                  <a:srgbClr val="000000"/>
                </a:solidFill>
              </a:rPr>
              <a:t>Raspberry Pi </a:t>
            </a:r>
            <a:br>
              <a:rPr lang="de-DE" sz="2000" dirty="0">
                <a:solidFill>
                  <a:srgbClr val="000000"/>
                </a:solidFill>
              </a:rPr>
            </a:br>
            <a:r>
              <a:rPr lang="de-DE" sz="2000" dirty="0">
                <a:solidFill>
                  <a:srgbClr val="000000"/>
                </a:solidFill>
              </a:rPr>
              <a:t>mit Sense Hat</a:t>
            </a:r>
          </a:p>
        </p:txBody>
      </p:sp>
      <p:sp>
        <p:nvSpPr>
          <p:cNvPr id="17" name="Textfeld 16">
            <a:extLst>
              <a:ext uri="{FF2B5EF4-FFF2-40B4-BE49-F238E27FC236}">
                <a16:creationId xmlns:a16="http://schemas.microsoft.com/office/drawing/2014/main" id="{5C027B62-11F0-4237-BD7F-EAB311EE9EC2}"/>
              </a:ext>
            </a:extLst>
          </p:cNvPr>
          <p:cNvSpPr txBox="1"/>
          <p:nvPr/>
        </p:nvSpPr>
        <p:spPr>
          <a:xfrm>
            <a:off x="6730308" y="1256446"/>
            <a:ext cx="2021707" cy="707886"/>
          </a:xfrm>
          <a:prstGeom prst="rect">
            <a:avLst/>
          </a:prstGeom>
          <a:noFill/>
        </p:spPr>
        <p:txBody>
          <a:bodyPr wrap="none" rtlCol="0">
            <a:spAutoFit/>
          </a:bodyPr>
          <a:lstStyle/>
          <a:p>
            <a:r>
              <a:rPr lang="de-DE" sz="2000" dirty="0">
                <a:solidFill>
                  <a:srgbClr val="000000"/>
                </a:solidFill>
              </a:rPr>
              <a:t>Lego </a:t>
            </a:r>
            <a:r>
              <a:rPr lang="de-DE" sz="2000" dirty="0" err="1">
                <a:solidFill>
                  <a:srgbClr val="000000"/>
                </a:solidFill>
              </a:rPr>
              <a:t>Mindstorm</a:t>
            </a:r>
            <a:br>
              <a:rPr lang="de-DE" sz="2000" dirty="0">
                <a:solidFill>
                  <a:srgbClr val="000000"/>
                </a:solidFill>
              </a:rPr>
            </a:br>
            <a:r>
              <a:rPr lang="de-DE" sz="2000" dirty="0">
                <a:solidFill>
                  <a:srgbClr val="000000"/>
                </a:solidFill>
              </a:rPr>
              <a:t>Lego </a:t>
            </a:r>
            <a:r>
              <a:rPr lang="de-DE" sz="2000" dirty="0" err="1">
                <a:solidFill>
                  <a:srgbClr val="000000"/>
                </a:solidFill>
              </a:rPr>
              <a:t>WeDo</a:t>
            </a:r>
            <a:endParaRPr lang="de-DE" sz="2000" dirty="0">
              <a:solidFill>
                <a:srgbClr val="000000"/>
              </a:solidFill>
            </a:endParaRPr>
          </a:p>
        </p:txBody>
      </p:sp>
      <p:sp>
        <p:nvSpPr>
          <p:cNvPr id="18" name="Textfeld 17">
            <a:extLst>
              <a:ext uri="{FF2B5EF4-FFF2-40B4-BE49-F238E27FC236}">
                <a16:creationId xmlns:a16="http://schemas.microsoft.com/office/drawing/2014/main" id="{ACB8945A-6970-45AE-9C0A-1D73C7A17CF1}"/>
              </a:ext>
            </a:extLst>
          </p:cNvPr>
          <p:cNvSpPr txBox="1"/>
          <p:nvPr/>
        </p:nvSpPr>
        <p:spPr>
          <a:xfrm>
            <a:off x="7675954" y="4895566"/>
            <a:ext cx="1951176" cy="400110"/>
          </a:xfrm>
          <a:prstGeom prst="rect">
            <a:avLst/>
          </a:prstGeom>
          <a:noFill/>
        </p:spPr>
        <p:txBody>
          <a:bodyPr wrap="none" rtlCol="0">
            <a:spAutoFit/>
          </a:bodyPr>
          <a:lstStyle/>
          <a:p>
            <a:r>
              <a:rPr lang="de-DE" sz="2000" dirty="0">
                <a:solidFill>
                  <a:srgbClr val="000000"/>
                </a:solidFill>
              </a:rPr>
              <a:t>BOB3 mit Helm</a:t>
            </a:r>
          </a:p>
        </p:txBody>
      </p:sp>
    </p:spTree>
    <p:extLst>
      <p:ext uri="{BB962C8B-B14F-4D97-AF65-F5344CB8AC3E}">
        <p14:creationId xmlns:p14="http://schemas.microsoft.com/office/powerpoint/2010/main" val="4261995676"/>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a:t>Anschlüsse</a:t>
            </a:r>
          </a:p>
        </p:txBody>
      </p:sp>
      <p:sp>
        <p:nvSpPr>
          <p:cNvPr id="4" name="Foliennummernplatzhalter 3"/>
          <p:cNvSpPr>
            <a:spLocks noGrp="1"/>
          </p:cNvSpPr>
          <p:nvPr>
            <p:ph type="sldNum" sz="quarter" idx="12"/>
          </p:nvPr>
        </p:nvSpPr>
        <p:spPr/>
        <p:txBody>
          <a:bodyPr/>
          <a:lstStyle/>
          <a:p>
            <a:fld id="{5C592C5E-A7FB-493F-97D0-67D0EA0FF6D1}" type="slidenum">
              <a:rPr lang="de-DE" altLang="en-US" smtClean="0"/>
              <a:pPr/>
              <a:t>9</a:t>
            </a:fld>
            <a:endParaRPr lang="de-DE" altLang="en-US" dirty="0"/>
          </a:p>
        </p:txBody>
      </p:sp>
      <p:sp>
        <p:nvSpPr>
          <p:cNvPr id="3" name="Fußzeilenplatzhalter 2"/>
          <p:cNvSpPr>
            <a:spLocks noGrp="1"/>
          </p:cNvSpPr>
          <p:nvPr>
            <p:ph type="ftr" sz="quarter" idx="11"/>
          </p:nvPr>
        </p:nvSpPr>
        <p:spPr/>
        <p:txBody>
          <a:bodyPr/>
          <a:lstStyle/>
          <a:p>
            <a:r>
              <a:rPr lang="de-DE" altLang="en-US">
                <a:solidFill>
                  <a:srgbClr val="FFFFCC"/>
                </a:solidFill>
              </a:rPr>
              <a:t>CC BY-SA 3.0 DE T. Hempel</a:t>
            </a:r>
          </a:p>
        </p:txBody>
      </p:sp>
      <p:pic>
        <p:nvPicPr>
          <p:cNvPr id="13" name="Grafik 12">
            <a:extLst>
              <a:ext uri="{FF2B5EF4-FFF2-40B4-BE49-F238E27FC236}">
                <a16:creationId xmlns:a16="http://schemas.microsoft.com/office/drawing/2014/main" id="{FE53661E-4009-4076-ABF5-221F4A663D0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466749" y="1491630"/>
            <a:ext cx="3087799" cy="2731739"/>
          </a:xfrm>
          <a:prstGeom prst="rect">
            <a:avLst/>
          </a:prstGeom>
        </p:spPr>
      </p:pic>
      <p:sp>
        <p:nvSpPr>
          <p:cNvPr id="2" name="Legende: mit gebogener Linie 1">
            <a:extLst>
              <a:ext uri="{FF2B5EF4-FFF2-40B4-BE49-F238E27FC236}">
                <a16:creationId xmlns:a16="http://schemas.microsoft.com/office/drawing/2014/main" id="{A67E1858-DF0F-48C7-B037-350D0105C0A4}"/>
              </a:ext>
            </a:extLst>
          </p:cNvPr>
          <p:cNvSpPr/>
          <p:nvPr/>
        </p:nvSpPr>
        <p:spPr bwMode="auto">
          <a:xfrm>
            <a:off x="6016104" y="1031724"/>
            <a:ext cx="2113877" cy="362322"/>
          </a:xfrm>
          <a:prstGeom prst="borderCallout2">
            <a:avLst>
              <a:gd name="adj1" fmla="val 18750"/>
              <a:gd name="adj2" fmla="val -8333"/>
              <a:gd name="adj3" fmla="val 18750"/>
              <a:gd name="adj4" fmla="val -16667"/>
              <a:gd name="adj5" fmla="val 198781"/>
              <a:gd name="adj6" fmla="val -47776"/>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6"/>
          </a:lnRef>
          <a:fillRef idx="1">
            <a:schemeClr val="lt1"/>
          </a:fillRef>
          <a:effectRef idx="0">
            <a:schemeClr val="accent6"/>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a:ln>
                  <a:noFill/>
                </a:ln>
                <a:solidFill>
                  <a:srgbClr val="000000"/>
                </a:solidFill>
                <a:effectLst/>
                <a:latin typeface="Arial" charset="0"/>
              </a:rPr>
              <a:t>USB-Anschluss</a:t>
            </a:r>
          </a:p>
        </p:txBody>
      </p:sp>
      <p:sp>
        <p:nvSpPr>
          <p:cNvPr id="12" name="Legende: mit gebogener Linie 11">
            <a:extLst>
              <a:ext uri="{FF2B5EF4-FFF2-40B4-BE49-F238E27FC236}">
                <a16:creationId xmlns:a16="http://schemas.microsoft.com/office/drawing/2014/main" id="{8B51FEC9-F95D-48A5-BBBA-83EAFE2A5995}"/>
              </a:ext>
            </a:extLst>
          </p:cNvPr>
          <p:cNvSpPr/>
          <p:nvPr/>
        </p:nvSpPr>
        <p:spPr bwMode="auto">
          <a:xfrm>
            <a:off x="7214595" y="3264883"/>
            <a:ext cx="2113877" cy="362322"/>
          </a:xfrm>
          <a:prstGeom prst="borderCallout2">
            <a:avLst>
              <a:gd name="adj1" fmla="val 18750"/>
              <a:gd name="adj2" fmla="val -8333"/>
              <a:gd name="adj3" fmla="val 18750"/>
              <a:gd name="adj4" fmla="val -16667"/>
              <a:gd name="adj5" fmla="val 52103"/>
              <a:gd name="adj6" fmla="val -58498"/>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6"/>
          </a:lnRef>
          <a:fillRef idx="1">
            <a:schemeClr val="lt1"/>
          </a:fillRef>
          <a:effectRef idx="0">
            <a:schemeClr val="accent6"/>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a:ln>
                  <a:noFill/>
                </a:ln>
                <a:solidFill>
                  <a:srgbClr val="000000"/>
                </a:solidFill>
                <a:effectLst/>
                <a:latin typeface="Arial" charset="0"/>
              </a:rPr>
              <a:t>Batterieanschluss</a:t>
            </a:r>
          </a:p>
        </p:txBody>
      </p:sp>
      <p:sp>
        <p:nvSpPr>
          <p:cNvPr id="14" name="Legende: mit gebogener Linie 13">
            <a:extLst>
              <a:ext uri="{FF2B5EF4-FFF2-40B4-BE49-F238E27FC236}">
                <a16:creationId xmlns:a16="http://schemas.microsoft.com/office/drawing/2014/main" id="{CC91BAE6-7430-4703-87A4-3E0200509BC4}"/>
              </a:ext>
            </a:extLst>
          </p:cNvPr>
          <p:cNvSpPr/>
          <p:nvPr/>
        </p:nvSpPr>
        <p:spPr bwMode="auto">
          <a:xfrm>
            <a:off x="7120038" y="1582669"/>
            <a:ext cx="2899112" cy="652198"/>
          </a:xfrm>
          <a:prstGeom prst="borderCallout2">
            <a:avLst>
              <a:gd name="adj1" fmla="val 18750"/>
              <a:gd name="adj2" fmla="val -8333"/>
              <a:gd name="adj3" fmla="val 18750"/>
              <a:gd name="adj4" fmla="val -16667"/>
              <a:gd name="adj5" fmla="val 96925"/>
              <a:gd name="adj6" fmla="val -44272"/>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6"/>
          </a:lnRef>
          <a:fillRef idx="1">
            <a:schemeClr val="lt1"/>
          </a:fillRef>
          <a:effectRef idx="0">
            <a:schemeClr val="accent6"/>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a:ln>
                  <a:noFill/>
                </a:ln>
                <a:solidFill>
                  <a:srgbClr val="000000"/>
                </a:solidFill>
                <a:effectLst/>
                <a:latin typeface="Arial" charset="0"/>
              </a:rPr>
              <a:t>Anschluss für</a:t>
            </a:r>
            <a:br>
              <a:rPr kumimoji="0" lang="de-DE" sz="1800" b="0" i="0" u="none" strike="noStrike" cap="none" normalizeH="0" baseline="0" dirty="0">
                <a:ln>
                  <a:noFill/>
                </a:ln>
                <a:solidFill>
                  <a:srgbClr val="000000"/>
                </a:solidFill>
                <a:effectLst/>
                <a:latin typeface="Arial" charset="0"/>
              </a:rPr>
            </a:br>
            <a:r>
              <a:rPr kumimoji="0" lang="de-DE" sz="1800" b="0" i="0" u="none" strike="noStrike" cap="none" normalizeH="0" baseline="0" dirty="0">
                <a:ln>
                  <a:noFill/>
                </a:ln>
                <a:solidFill>
                  <a:srgbClr val="000000"/>
                </a:solidFill>
                <a:effectLst/>
                <a:latin typeface="Arial" charset="0"/>
              </a:rPr>
              <a:t>externe Sensoren/Aktoren</a:t>
            </a:r>
          </a:p>
        </p:txBody>
      </p:sp>
      <p:sp>
        <p:nvSpPr>
          <p:cNvPr id="16" name="Legende: mit gebogener Linie 15">
            <a:extLst>
              <a:ext uri="{FF2B5EF4-FFF2-40B4-BE49-F238E27FC236}">
                <a16:creationId xmlns:a16="http://schemas.microsoft.com/office/drawing/2014/main" id="{04E41B92-C5EC-4D57-96DE-F11B30C8B4F6}"/>
              </a:ext>
            </a:extLst>
          </p:cNvPr>
          <p:cNvSpPr/>
          <p:nvPr/>
        </p:nvSpPr>
        <p:spPr bwMode="auto">
          <a:xfrm flipH="1">
            <a:off x="158232" y="1584483"/>
            <a:ext cx="2899112" cy="652198"/>
          </a:xfrm>
          <a:prstGeom prst="borderCallout2">
            <a:avLst>
              <a:gd name="adj1" fmla="val 18750"/>
              <a:gd name="adj2" fmla="val -8333"/>
              <a:gd name="adj3" fmla="val 18750"/>
              <a:gd name="adj4" fmla="val -16667"/>
              <a:gd name="adj5" fmla="val 94528"/>
              <a:gd name="adj6" fmla="val -41576"/>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6"/>
          </a:lnRef>
          <a:fillRef idx="1">
            <a:schemeClr val="lt1"/>
          </a:fillRef>
          <a:effectRef idx="0">
            <a:schemeClr val="accent6"/>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a:ln>
                  <a:noFill/>
                </a:ln>
                <a:solidFill>
                  <a:srgbClr val="000000"/>
                </a:solidFill>
                <a:effectLst/>
                <a:latin typeface="Arial" charset="0"/>
              </a:rPr>
              <a:t>Anschluss für</a:t>
            </a:r>
            <a:br>
              <a:rPr kumimoji="0" lang="de-DE" sz="1800" b="0" i="0" u="none" strike="noStrike" cap="none" normalizeH="0" baseline="0" dirty="0">
                <a:ln>
                  <a:noFill/>
                </a:ln>
                <a:solidFill>
                  <a:srgbClr val="000000"/>
                </a:solidFill>
                <a:effectLst/>
                <a:latin typeface="Arial" charset="0"/>
              </a:rPr>
            </a:br>
            <a:r>
              <a:rPr kumimoji="0" lang="de-DE" sz="1800" b="0" i="0" u="none" strike="noStrike" cap="none" normalizeH="0" baseline="0" dirty="0">
                <a:ln>
                  <a:noFill/>
                </a:ln>
                <a:solidFill>
                  <a:srgbClr val="000000"/>
                </a:solidFill>
                <a:effectLst/>
                <a:latin typeface="Arial" charset="0"/>
              </a:rPr>
              <a:t>externe Sensoren/Aktoren</a:t>
            </a:r>
          </a:p>
        </p:txBody>
      </p:sp>
      <p:sp>
        <p:nvSpPr>
          <p:cNvPr id="17" name="Legende: mit gebogener Linie 16">
            <a:extLst>
              <a:ext uri="{FF2B5EF4-FFF2-40B4-BE49-F238E27FC236}">
                <a16:creationId xmlns:a16="http://schemas.microsoft.com/office/drawing/2014/main" id="{5BFC40D1-2318-45C4-A57D-6ECAE90ECE5D}"/>
              </a:ext>
            </a:extLst>
          </p:cNvPr>
          <p:cNvSpPr/>
          <p:nvPr/>
        </p:nvSpPr>
        <p:spPr bwMode="auto">
          <a:xfrm flipH="1">
            <a:off x="540909" y="3910426"/>
            <a:ext cx="2899112" cy="387234"/>
          </a:xfrm>
          <a:prstGeom prst="borderCallout2">
            <a:avLst>
              <a:gd name="adj1" fmla="val 18750"/>
              <a:gd name="adj2" fmla="val -8333"/>
              <a:gd name="adj3" fmla="val 18750"/>
              <a:gd name="adj4" fmla="val -16667"/>
              <a:gd name="adj5" fmla="val -60055"/>
              <a:gd name="adj6" fmla="val -49394"/>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6"/>
          </a:lnRef>
          <a:fillRef idx="1">
            <a:schemeClr val="lt1"/>
          </a:fillRef>
          <a:effectRef idx="0">
            <a:schemeClr val="accent6"/>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a:ln>
                  <a:noFill/>
                </a:ln>
                <a:solidFill>
                  <a:srgbClr val="000000"/>
                </a:solidFill>
                <a:effectLst/>
                <a:latin typeface="Arial" charset="0"/>
              </a:rPr>
              <a:t>Anschluss für Motoren</a:t>
            </a:r>
          </a:p>
        </p:txBody>
      </p:sp>
      <p:sp>
        <p:nvSpPr>
          <p:cNvPr id="18" name="Legende: mit gebogener Linie 17">
            <a:extLst>
              <a:ext uri="{FF2B5EF4-FFF2-40B4-BE49-F238E27FC236}">
                <a16:creationId xmlns:a16="http://schemas.microsoft.com/office/drawing/2014/main" id="{E22026F1-4696-47EF-9284-5C698F17F529}"/>
              </a:ext>
            </a:extLst>
          </p:cNvPr>
          <p:cNvSpPr/>
          <p:nvPr/>
        </p:nvSpPr>
        <p:spPr bwMode="auto">
          <a:xfrm>
            <a:off x="6554548" y="4708262"/>
            <a:ext cx="3087799" cy="387234"/>
          </a:xfrm>
          <a:prstGeom prst="borderCallout2">
            <a:avLst>
              <a:gd name="adj1" fmla="val 18750"/>
              <a:gd name="adj2" fmla="val -8333"/>
              <a:gd name="adj3" fmla="val 18750"/>
              <a:gd name="adj4" fmla="val -16667"/>
              <a:gd name="adj5" fmla="val -227571"/>
              <a:gd name="adj6" fmla="val -46332"/>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6"/>
          </a:lnRef>
          <a:fillRef idx="1">
            <a:schemeClr val="lt1"/>
          </a:fillRef>
          <a:effectRef idx="0">
            <a:schemeClr val="accent6"/>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a:ln>
                  <a:noFill/>
                </a:ln>
                <a:solidFill>
                  <a:srgbClr val="000000"/>
                </a:solidFill>
                <a:effectLst/>
                <a:latin typeface="Arial" charset="0"/>
              </a:rPr>
              <a:t>Anschluss für Erweiterungen</a:t>
            </a:r>
          </a:p>
        </p:txBody>
      </p:sp>
      <p:sp>
        <p:nvSpPr>
          <p:cNvPr id="19" name="Legende: mit gebogener Linie 18">
            <a:extLst>
              <a:ext uri="{FF2B5EF4-FFF2-40B4-BE49-F238E27FC236}">
                <a16:creationId xmlns:a16="http://schemas.microsoft.com/office/drawing/2014/main" id="{6C2E3D12-8122-4557-907A-42F3F56458CF}"/>
              </a:ext>
            </a:extLst>
          </p:cNvPr>
          <p:cNvSpPr/>
          <p:nvPr/>
        </p:nvSpPr>
        <p:spPr bwMode="auto">
          <a:xfrm flipH="1">
            <a:off x="1191568" y="3284703"/>
            <a:ext cx="1945158" cy="387234"/>
          </a:xfrm>
          <a:prstGeom prst="borderCallout2">
            <a:avLst>
              <a:gd name="adj1" fmla="val 18750"/>
              <a:gd name="adj2" fmla="val -8333"/>
              <a:gd name="adj3" fmla="val 18750"/>
              <a:gd name="adj4" fmla="val -16667"/>
              <a:gd name="adj5" fmla="val -15654"/>
              <a:gd name="adj6" fmla="val -50644"/>
            </a:avLst>
          </a:prstGeom>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6"/>
          </a:lnRef>
          <a:fillRef idx="1">
            <a:schemeClr val="lt1"/>
          </a:fillRef>
          <a:effectRef idx="0">
            <a:schemeClr val="accent6"/>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a:ln>
                  <a:noFill/>
                </a:ln>
                <a:solidFill>
                  <a:srgbClr val="000000"/>
                </a:solidFill>
                <a:effectLst/>
                <a:latin typeface="Arial" charset="0"/>
              </a:rPr>
              <a:t>Bluetooth</a:t>
            </a:r>
          </a:p>
        </p:txBody>
      </p:sp>
    </p:spTree>
    <p:extLst>
      <p:ext uri="{BB962C8B-B14F-4D97-AF65-F5344CB8AC3E}">
        <p14:creationId xmlns:p14="http://schemas.microsoft.com/office/powerpoint/2010/main" val="2233085486"/>
      </p:ext>
    </p:extLst>
  </p:cSld>
  <p:clrMapOvr>
    <a:masterClrMapping/>
  </p:clrMapOvr>
  <mc:AlternateContent xmlns:mc="http://schemas.openxmlformats.org/markup-compatibility/2006" xmlns:p14="http://schemas.microsoft.com/office/powerpoint/2010/main">
    <mc:Choice Requires="p14">
      <p:transition p14:dur="100" advClick="0">
        <p:cut/>
      </p:transition>
    </mc:Choice>
    <mc:Fallback xmlns="">
      <p:transition advClick="0">
        <p:cut/>
      </p:transition>
    </mc:Fallback>
  </mc:AlternateContent>
</p:sld>
</file>

<file path=ppt/theme/theme1.xml><?xml version="1.0" encoding="utf-8"?>
<a:theme xmlns:a="http://schemas.openxmlformats.org/drawingml/2006/main" name="Hempel_Kopf_Fuß">
  <a:themeElements>
    <a:clrScheme name="Netzwerk 14">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003300"/>
      </a:hlink>
      <a:folHlink>
        <a:srgbClr val="006600"/>
      </a:folHlink>
    </a:clrScheme>
    <a:fontScheme name="Netzwerk">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Netzwerk 1">
        <a:dk1>
          <a:srgbClr val="4F747B"/>
        </a:dk1>
        <a:lt1>
          <a:srgbClr val="FFFFFF"/>
        </a:lt1>
        <a:dk2>
          <a:srgbClr val="000000"/>
        </a:dk2>
        <a:lt2>
          <a:srgbClr val="C0C0C0"/>
        </a:lt2>
        <a:accent1>
          <a:srgbClr val="859868"/>
        </a:accent1>
        <a:accent2>
          <a:srgbClr val="5F5F5F"/>
        </a:accent2>
        <a:accent3>
          <a:srgbClr val="AAAAAA"/>
        </a:accent3>
        <a:accent4>
          <a:srgbClr val="DADADA"/>
        </a:accent4>
        <a:accent5>
          <a:srgbClr val="C2CAB9"/>
        </a:accent5>
        <a:accent6>
          <a:srgbClr val="555555"/>
        </a:accent6>
        <a:hlink>
          <a:srgbClr val="5F5F5F"/>
        </a:hlink>
        <a:folHlink>
          <a:srgbClr val="BA1212"/>
        </a:folHlink>
      </a:clrScheme>
      <a:clrMap bg1="dk2" tx1="lt1" bg2="dk1" tx2="lt2" accent1="accent1" accent2="accent2" accent3="accent3" accent4="accent4" accent5="accent5" accent6="accent6" hlink="hlink" folHlink="folHlink"/>
    </a:extraClrScheme>
    <a:extraClrScheme>
      <a:clrScheme name="Netzwerk 2">
        <a:dk1>
          <a:srgbClr val="3C0000"/>
        </a:dk1>
        <a:lt1>
          <a:srgbClr val="FFFFFF"/>
        </a:lt1>
        <a:dk2>
          <a:srgbClr val="4D0B0B"/>
        </a:dk2>
        <a:lt2>
          <a:srgbClr val="FFFFFF"/>
        </a:lt2>
        <a:accent1>
          <a:srgbClr val="666633"/>
        </a:accent1>
        <a:accent2>
          <a:srgbClr val="CC3300"/>
        </a:accent2>
        <a:accent3>
          <a:srgbClr val="B2AAAA"/>
        </a:accent3>
        <a:accent4>
          <a:srgbClr val="DADADA"/>
        </a:accent4>
        <a:accent5>
          <a:srgbClr val="B8B8AD"/>
        </a:accent5>
        <a:accent6>
          <a:srgbClr val="B92D00"/>
        </a:accent6>
        <a:hlink>
          <a:srgbClr val="CC9900"/>
        </a:hlink>
        <a:folHlink>
          <a:srgbClr val="CCCC33"/>
        </a:folHlink>
      </a:clrScheme>
      <a:clrMap bg1="dk2" tx1="lt1" bg2="dk1" tx2="lt2" accent1="accent1" accent2="accent2" accent3="accent3" accent4="accent4" accent5="accent5" accent6="accent6" hlink="hlink" folHlink="folHlink"/>
    </a:extraClrScheme>
    <a:extraClrScheme>
      <a:clrScheme name="Netzwerk 3">
        <a:dk1>
          <a:srgbClr val="666699"/>
        </a:dk1>
        <a:lt1>
          <a:srgbClr val="FFFFFF"/>
        </a:lt1>
        <a:dk2>
          <a:srgbClr val="15192B"/>
        </a:dk2>
        <a:lt2>
          <a:srgbClr val="CCCCFF"/>
        </a:lt2>
        <a:accent1>
          <a:srgbClr val="4F893D"/>
        </a:accent1>
        <a:accent2>
          <a:srgbClr val="666699"/>
        </a:accent2>
        <a:accent3>
          <a:srgbClr val="AAABAC"/>
        </a:accent3>
        <a:accent4>
          <a:srgbClr val="DADADA"/>
        </a:accent4>
        <a:accent5>
          <a:srgbClr val="B2C4AF"/>
        </a:accent5>
        <a:accent6>
          <a:srgbClr val="5C5C8A"/>
        </a:accent6>
        <a:hlink>
          <a:srgbClr val="CC9900"/>
        </a:hlink>
        <a:folHlink>
          <a:srgbClr val="4837C7"/>
        </a:folHlink>
      </a:clrScheme>
      <a:clrMap bg1="dk2" tx1="lt1" bg2="dk1" tx2="lt2" accent1="accent1" accent2="accent2" accent3="accent3" accent4="accent4" accent5="accent5" accent6="accent6" hlink="hlink" folHlink="folHlink"/>
    </a:extraClrScheme>
    <a:extraClrScheme>
      <a:clrScheme name="Netzwerk 4">
        <a:dk1>
          <a:srgbClr val="666699"/>
        </a:dk1>
        <a:lt1>
          <a:srgbClr val="FFFFFF"/>
        </a:lt1>
        <a:dk2>
          <a:srgbClr val="86001A"/>
        </a:dk2>
        <a:lt2>
          <a:srgbClr val="CCCC66"/>
        </a:lt2>
        <a:accent1>
          <a:srgbClr val="FF3300"/>
        </a:accent1>
        <a:accent2>
          <a:srgbClr val="FF6600"/>
        </a:accent2>
        <a:accent3>
          <a:srgbClr val="C3AAAB"/>
        </a:accent3>
        <a:accent4>
          <a:srgbClr val="DADADA"/>
        </a:accent4>
        <a:accent5>
          <a:srgbClr val="FFADAA"/>
        </a:accent5>
        <a:accent6>
          <a:srgbClr val="E75C00"/>
        </a:accent6>
        <a:hlink>
          <a:srgbClr val="CC9900"/>
        </a:hlink>
        <a:folHlink>
          <a:srgbClr val="FF0000"/>
        </a:folHlink>
      </a:clrScheme>
      <a:clrMap bg1="dk2" tx1="lt1" bg2="dk1" tx2="lt2" accent1="accent1" accent2="accent2" accent3="accent3" accent4="accent4" accent5="accent5" accent6="accent6" hlink="hlink" folHlink="folHlink"/>
    </a:extraClrScheme>
    <a:extraClrScheme>
      <a:clrScheme name="Netzwerk 5">
        <a:dk1>
          <a:srgbClr val="666699"/>
        </a:dk1>
        <a:lt1>
          <a:srgbClr val="FFFFFF"/>
        </a:lt1>
        <a:dk2>
          <a:srgbClr val="000054"/>
        </a:dk2>
        <a:lt2>
          <a:srgbClr val="FFFFFF"/>
        </a:lt2>
        <a:accent1>
          <a:srgbClr val="3333FF"/>
        </a:accent1>
        <a:accent2>
          <a:srgbClr val="006699"/>
        </a:accent2>
        <a:accent3>
          <a:srgbClr val="AAAAB3"/>
        </a:accent3>
        <a:accent4>
          <a:srgbClr val="DADADA"/>
        </a:accent4>
        <a:accent5>
          <a:srgbClr val="ADADFF"/>
        </a:accent5>
        <a:accent6>
          <a:srgbClr val="005C8A"/>
        </a:accent6>
        <a:hlink>
          <a:srgbClr val="669900"/>
        </a:hlink>
        <a:folHlink>
          <a:srgbClr val="0000FF"/>
        </a:folHlink>
      </a:clrScheme>
      <a:clrMap bg1="dk2" tx1="lt1" bg2="dk1" tx2="lt2" accent1="accent1" accent2="accent2" accent3="accent3" accent4="accent4" accent5="accent5" accent6="accent6" hlink="hlink" folHlink="folHlink"/>
    </a:extraClrScheme>
    <a:extraClrScheme>
      <a:clrScheme name="Netzwerk 6">
        <a:dk1>
          <a:srgbClr val="808080"/>
        </a:dk1>
        <a:lt1>
          <a:srgbClr val="FFFFFF"/>
        </a:lt1>
        <a:dk2>
          <a:srgbClr val="30054B"/>
        </a:dk2>
        <a:lt2>
          <a:srgbClr val="FFFFFF"/>
        </a:lt2>
        <a:accent1>
          <a:srgbClr val="797B9B"/>
        </a:accent1>
        <a:accent2>
          <a:srgbClr val="6B4FB1"/>
        </a:accent2>
        <a:accent3>
          <a:srgbClr val="ADAAB1"/>
        </a:accent3>
        <a:accent4>
          <a:srgbClr val="DADADA"/>
        </a:accent4>
        <a:accent5>
          <a:srgbClr val="BEBFCB"/>
        </a:accent5>
        <a:accent6>
          <a:srgbClr val="6047A0"/>
        </a:accent6>
        <a:hlink>
          <a:srgbClr val="7AACCE"/>
        </a:hlink>
        <a:folHlink>
          <a:srgbClr val="D8D8EC"/>
        </a:folHlink>
      </a:clrScheme>
      <a:clrMap bg1="dk2" tx1="lt1" bg2="dk1" tx2="lt2" accent1="accent1" accent2="accent2" accent3="accent3" accent4="accent4" accent5="accent5" accent6="accent6" hlink="hlink" folHlink="folHlink"/>
    </a:extraClrScheme>
    <a:extraClrScheme>
      <a:clrScheme name="Netzwerk 7">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D8D8EC"/>
        </a:hlink>
        <a:folHlink>
          <a:srgbClr val="B2B2B2"/>
        </a:folHlink>
      </a:clrScheme>
      <a:clrMap bg1="dk2" tx1="lt1" bg2="dk1" tx2="lt2" accent1="accent1" accent2="accent2" accent3="accent3" accent4="accent4" accent5="accent5" accent6="accent6" hlink="hlink" folHlink="folHlink"/>
    </a:extraClrScheme>
    <a:extraClrScheme>
      <a:clrScheme name="Netzwerk 8">
        <a:dk1>
          <a:srgbClr val="666699"/>
        </a:dk1>
        <a:lt1>
          <a:srgbClr val="FFFFFF"/>
        </a:lt1>
        <a:dk2>
          <a:srgbClr val="476949"/>
        </a:dk2>
        <a:lt2>
          <a:srgbClr val="FFFFFF"/>
        </a:lt2>
        <a:accent1>
          <a:srgbClr val="CC6600"/>
        </a:accent1>
        <a:accent2>
          <a:srgbClr val="CC9900"/>
        </a:accent2>
        <a:accent3>
          <a:srgbClr val="B1B9B1"/>
        </a:accent3>
        <a:accent4>
          <a:srgbClr val="DADADA"/>
        </a:accent4>
        <a:accent5>
          <a:srgbClr val="E2B8AA"/>
        </a:accent5>
        <a:accent6>
          <a:srgbClr val="B98A00"/>
        </a:accent6>
        <a:hlink>
          <a:srgbClr val="669900"/>
        </a:hlink>
        <a:folHlink>
          <a:srgbClr val="A45200"/>
        </a:folHlink>
      </a:clrScheme>
      <a:clrMap bg1="dk2" tx1="lt1" bg2="dk1" tx2="lt2" accent1="accent1" accent2="accent2" accent3="accent3" accent4="accent4" accent5="accent5" accent6="accent6" hlink="hlink" folHlink="folHlink"/>
    </a:extraClrScheme>
    <a:extraClrScheme>
      <a:clrScheme name="Netzwerk 9">
        <a:dk1>
          <a:srgbClr val="000000"/>
        </a:dk1>
        <a:lt1>
          <a:srgbClr val="FFFFFF"/>
        </a:lt1>
        <a:dk2>
          <a:srgbClr val="7C1302"/>
        </a:dk2>
        <a:lt2>
          <a:srgbClr val="CC9900"/>
        </a:lt2>
        <a:accent1>
          <a:srgbClr val="CC9900"/>
        </a:accent1>
        <a:accent2>
          <a:srgbClr val="CC3300"/>
        </a:accent2>
        <a:accent3>
          <a:srgbClr val="FFFFFF"/>
        </a:accent3>
        <a:accent4>
          <a:srgbClr val="000000"/>
        </a:accent4>
        <a:accent5>
          <a:srgbClr val="E2CAAA"/>
        </a:accent5>
        <a:accent6>
          <a:srgbClr val="B92D00"/>
        </a:accent6>
        <a:hlink>
          <a:srgbClr val="808080"/>
        </a:hlink>
        <a:folHlink>
          <a:srgbClr val="CCCC66"/>
        </a:folHlink>
      </a:clrScheme>
      <a:clrMap bg1="lt1" tx1="dk1" bg2="lt2" tx2="dk2" accent1="accent1" accent2="accent2" accent3="accent3" accent4="accent4" accent5="accent5" accent6="accent6" hlink="hlink" folHlink="folHlink"/>
    </a:extraClrScheme>
    <a:extraClrScheme>
      <a:clrScheme name="Netzwerk 10">
        <a:dk1>
          <a:srgbClr val="000000"/>
        </a:dk1>
        <a:lt1>
          <a:srgbClr val="FFFFFF"/>
        </a:lt1>
        <a:dk2>
          <a:srgbClr val="330066"/>
        </a:dk2>
        <a:lt2>
          <a:srgbClr val="808080"/>
        </a:lt2>
        <a:accent1>
          <a:srgbClr val="CCCC00"/>
        </a:accent1>
        <a:accent2>
          <a:srgbClr val="669999"/>
        </a:accent2>
        <a:accent3>
          <a:srgbClr val="FFFFFF"/>
        </a:accent3>
        <a:accent4>
          <a:srgbClr val="000000"/>
        </a:accent4>
        <a:accent5>
          <a:srgbClr val="E2E2AA"/>
        </a:accent5>
        <a:accent6>
          <a:srgbClr val="5C8A8A"/>
        </a:accent6>
        <a:hlink>
          <a:srgbClr val="7E9CE8"/>
        </a:hlink>
        <a:folHlink>
          <a:srgbClr val="D8D8EC"/>
        </a:folHlink>
      </a:clrScheme>
      <a:clrMap bg1="lt1" tx1="dk1" bg2="lt2" tx2="dk2" accent1="accent1" accent2="accent2" accent3="accent3" accent4="accent4" accent5="accent5" accent6="accent6" hlink="hlink" folHlink="folHlink"/>
    </a:extraClrScheme>
    <a:extraClrScheme>
      <a:clrScheme name="Netzwerk 11">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FF6600"/>
        </a:hlink>
        <a:folHlink>
          <a:srgbClr val="FF9933"/>
        </a:folHlink>
      </a:clrScheme>
      <a:clrMap bg1="dk2" tx1="lt1" bg2="dk1" tx2="lt2" accent1="accent1" accent2="accent2" accent3="accent3" accent4="accent4" accent5="accent5" accent6="accent6" hlink="hlink" folHlink="folHlink"/>
    </a:extraClrScheme>
    <a:extraClrScheme>
      <a:clrScheme name="Netzwerk 12">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FF9933"/>
        </a:hlink>
        <a:folHlink>
          <a:srgbClr val="FF9933"/>
        </a:folHlink>
      </a:clrScheme>
      <a:clrMap bg1="dk2" tx1="lt1" bg2="dk1" tx2="lt2" accent1="accent1" accent2="accent2" accent3="accent3" accent4="accent4" accent5="accent5" accent6="accent6" hlink="hlink" folHlink="folHlink"/>
    </a:extraClrScheme>
    <a:extraClrScheme>
      <a:clrScheme name="Netzwerk 13">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003300"/>
        </a:hlink>
        <a:folHlink>
          <a:srgbClr val="FF9933"/>
        </a:folHlink>
      </a:clrScheme>
      <a:clrMap bg1="dk2" tx1="lt1" bg2="dk1" tx2="lt2" accent1="accent1" accent2="accent2" accent3="accent3" accent4="accent4" accent5="accent5" accent6="accent6" hlink="hlink" folHlink="folHlink"/>
    </a:extraClrScheme>
    <a:extraClrScheme>
      <a:clrScheme name="Netzwerk 14">
        <a:dk1>
          <a:srgbClr val="808080"/>
        </a:dk1>
        <a:lt1>
          <a:srgbClr val="FFFFCC"/>
        </a:lt1>
        <a:dk2>
          <a:srgbClr val="29527B"/>
        </a:dk2>
        <a:lt2>
          <a:srgbClr val="FFFFFF"/>
        </a:lt2>
        <a:accent1>
          <a:srgbClr val="CCCC00"/>
        </a:accent1>
        <a:accent2>
          <a:srgbClr val="669999"/>
        </a:accent2>
        <a:accent3>
          <a:srgbClr val="ACB3BF"/>
        </a:accent3>
        <a:accent4>
          <a:srgbClr val="DADAAE"/>
        </a:accent4>
        <a:accent5>
          <a:srgbClr val="E2E2AA"/>
        </a:accent5>
        <a:accent6>
          <a:srgbClr val="5C8A8A"/>
        </a:accent6>
        <a:hlink>
          <a:srgbClr val="003300"/>
        </a:hlink>
        <a:folHlink>
          <a:srgbClr val="0066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Network</Template>
  <TotalTime>0</TotalTime>
  <Words>742</Words>
  <Application>Microsoft Office PowerPoint</Application>
  <PresentationFormat>Benutzerdefiniert</PresentationFormat>
  <Paragraphs>158</Paragraphs>
  <Slides>16</Slides>
  <Notes>16</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16</vt:i4>
      </vt:variant>
    </vt:vector>
  </HeadingPairs>
  <TitlesOfParts>
    <vt:vector size="22" baseType="lpstr">
      <vt:lpstr>Arial</vt:lpstr>
      <vt:lpstr>Calibri</vt:lpstr>
      <vt:lpstr>Liberation Sans</vt:lpstr>
      <vt:lpstr>Times New Roman</vt:lpstr>
      <vt:lpstr>Wingdings</vt:lpstr>
      <vt:lpstr>Hempel_Kopf_Fuß</vt:lpstr>
      <vt:lpstr>Blockbasierte Programmierung mit Calliope mini oder  BBC micro:bit</vt:lpstr>
      <vt:lpstr>Curriculum Klasse 8</vt:lpstr>
      <vt:lpstr>Curriculum Klasse 8</vt:lpstr>
      <vt:lpstr>Curriculum Klasse 8</vt:lpstr>
      <vt:lpstr>Curriculum Klasse 9</vt:lpstr>
      <vt:lpstr>Curriculum Klasse 9</vt:lpstr>
      <vt:lpstr>Geräte mit Aktoren und Sensoren</vt:lpstr>
      <vt:lpstr>Geräte mit Aktoren und Sensoren</vt:lpstr>
      <vt:lpstr>Anschlüsse</vt:lpstr>
      <vt:lpstr>Aktoren on Board</vt:lpstr>
      <vt:lpstr>Sensoren on Board</vt:lpstr>
      <vt:lpstr>Blockbasierte Sprachen</vt:lpstr>
      <vt:lpstr>Blockbasierte Sprachen</vt:lpstr>
      <vt:lpstr>Blockbasierte Sprachen</vt:lpstr>
      <vt:lpstr>Blockbasierte Sprachen</vt:lpstr>
      <vt:lpstr>Blockbasierte Sprachen</vt:lpstr>
    </vt:vector>
  </TitlesOfParts>
  <Company>Tino Hempel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Modellschule und  Medienkonzept  Tino Hempel</dc:title>
  <dc:subject>Word für Zentralaufgaben</dc:subject>
  <dc:creator>Tino Hempel</dc:creator>
  <cp:lastModifiedBy>Tino Hempel</cp:lastModifiedBy>
  <cp:revision>563</cp:revision>
  <cp:lastPrinted>2017-01-21T15:52:23Z</cp:lastPrinted>
  <dcterms:created xsi:type="dcterms:W3CDTF">2002-12-22T11:09:17Z</dcterms:created>
  <dcterms:modified xsi:type="dcterms:W3CDTF">2018-09-18T16:05:57Z</dcterms:modified>
</cp:coreProperties>
</file>